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10287000" cx="18288000"/>
  <p:notesSz cx="6858000" cy="9144000"/>
  <p:embeddedFontLst>
    <p:embeddedFont>
      <p:font typeface="Arimo"/>
      <p:bold r:id="rId69"/>
      <p:boldItalic r:id="rId70"/>
    </p:embeddedFont>
    <p:embeddedFont>
      <p:font typeface="Poppins"/>
      <p:bold r:id="rId71"/>
      <p:boldItalic r:id="rId72"/>
    </p:embeddedFont>
    <p:embeddedFont>
      <p:font typeface="Saira"/>
      <p:bold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75" roundtripDataSignature="AMtx7mgdEQVDsSBdH+8dAncDYRkuE7uE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Saira-bold.fntdata"/><Relationship Id="rId72" Type="http://schemas.openxmlformats.org/officeDocument/2006/relationships/font" Target="fonts/Poppins-boldItalic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Saira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oppins-bold.fntdata"/><Relationship Id="rId70" Type="http://schemas.openxmlformats.org/officeDocument/2006/relationships/font" Target="fonts/Arim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Arim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7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Relationship Id="rId4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Relationship Id="rId4" Type="http://schemas.openxmlformats.org/officeDocument/2006/relationships/image" Target="../media/image5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png"/><Relationship Id="rId4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Dec, 2023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grpSp>
        <p:nvGrpSpPr>
          <p:cNvPr id="86" name="Google Shape;86;p1"/>
          <p:cNvGrpSpPr/>
          <p:nvPr/>
        </p:nvGrpSpPr>
        <p:grpSpPr>
          <a:xfrm>
            <a:off x="1238991" y="4316519"/>
            <a:ext cx="15810019" cy="2465969"/>
            <a:chOff x="0" y="-9525"/>
            <a:chExt cx="21080025" cy="3287958"/>
          </a:xfrm>
        </p:grpSpPr>
        <p:sp>
          <p:nvSpPr>
            <p:cNvPr id="87" name="Google Shape;87;p1"/>
            <p:cNvSpPr txBox="1"/>
            <p:nvPr/>
          </p:nvSpPr>
          <p:spPr>
            <a:xfrm>
              <a:off x="0" y="-9525"/>
              <a:ext cx="21080025" cy="1991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COLLEGESTREET</a:t>
              </a:r>
              <a:endParaRPr/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0" y="2653935"/>
              <a:ext cx="21080025" cy="624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FF19CF"/>
                  </a:solidFill>
                  <a:latin typeface="Arial"/>
                  <a:ea typeface="Arial"/>
                  <a:cs typeface="Arial"/>
                  <a:sym typeface="Arial"/>
                </a:rPr>
                <a:t>Open source marketplace for students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/>
          <p:nvPr/>
        </p:nvSpPr>
        <p:spPr>
          <a:xfrm>
            <a:off x="1085139" y="3164425"/>
            <a:ext cx="16117723" cy="6582944"/>
          </a:xfrm>
          <a:custGeom>
            <a:rect b="b" l="l" r="r" t="t"/>
            <a:pathLst>
              <a:path extrusionOk="0" h="12996842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2872382"/>
                </a:lnTo>
                <a:cubicBezTo>
                  <a:pt x="31761866" y="12907942"/>
                  <a:pt x="31732658" y="12937151"/>
                  <a:pt x="31697098" y="12937151"/>
                </a:cubicBezTo>
                <a:lnTo>
                  <a:pt x="124460" y="12937151"/>
                </a:lnTo>
                <a:cubicBezTo>
                  <a:pt x="88900" y="12937151"/>
                  <a:pt x="59690" y="12907942"/>
                  <a:pt x="59690" y="1287238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2872382"/>
                </a:lnTo>
                <a:cubicBezTo>
                  <a:pt x="0" y="12940961"/>
                  <a:pt x="55880" y="12996842"/>
                  <a:pt x="124460" y="12996842"/>
                </a:cubicBezTo>
                <a:lnTo>
                  <a:pt x="31697098" y="12996842"/>
                </a:lnTo>
                <a:cubicBezTo>
                  <a:pt x="31765677" y="12996842"/>
                  <a:pt x="31821558" y="12940961"/>
                  <a:pt x="31821558" y="12872382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10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304" name="Google Shape;304;p10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305" name="Google Shape;305;p10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0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" name="Google Shape;307;p10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collegestreet.xyz/misc</a:t>
              </a:r>
              <a:endParaRPr/>
            </a:p>
          </p:txBody>
        </p:sp>
      </p:grpSp>
      <p:grpSp>
        <p:nvGrpSpPr>
          <p:cNvPr id="308" name="Google Shape;308;p10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309" name="Google Shape;309;p10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10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MISC</a:t>
            </a:r>
            <a:endParaRPr/>
          </a:p>
        </p:txBody>
      </p:sp>
      <p:sp>
        <p:nvSpPr>
          <p:cNvPr id="313" name="Google Shape;313;p10"/>
          <p:cNvSpPr txBox="1"/>
          <p:nvPr/>
        </p:nvSpPr>
        <p:spPr>
          <a:xfrm>
            <a:off x="1936318" y="4332862"/>
            <a:ext cx="14475782" cy="2398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9724" lvl="1" marL="659448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4"/>
              <a:buFont typeface="Arial"/>
              <a:buChar char="•"/>
            </a:pPr>
            <a:r>
              <a:rPr b="0" i="0" lang="en-US" sz="305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wrote  2498 lines of code overall</a:t>
            </a:r>
            <a:endParaRPr/>
          </a:p>
          <a:p>
            <a:pPr indent="-329724" lvl="1" marL="659448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4"/>
              <a:buFont typeface="Arial"/>
              <a:buChar char="•"/>
            </a:pPr>
            <a:r>
              <a:rPr b="0" i="0" lang="en-US" sz="305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are serious - we bought a domain and made it live on the internet</a:t>
            </a:r>
            <a:endParaRPr/>
          </a:p>
          <a:p>
            <a:pPr indent="-329724" lvl="1" marL="659448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4"/>
              <a:buFont typeface="Arial"/>
              <a:buChar char="•"/>
            </a:pPr>
            <a:r>
              <a:rPr b="0" i="0" lang="en-US" sz="305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Setup automatic testing</a:t>
            </a:r>
            <a:endParaRPr/>
          </a:p>
          <a:p>
            <a:pPr indent="-329724" lvl="1" marL="659448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4"/>
              <a:buFont typeface="Arial"/>
              <a:buChar char="•"/>
            </a:pPr>
            <a:r>
              <a:rPr b="0" i="0" lang="en-US" sz="305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Learned technologies like Django-rest framework, pytest, deployment like technologies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, 2023</a:t>
            </a:r>
            <a:endParaRPr/>
          </a:p>
        </p:txBody>
      </p:sp>
      <p:sp>
        <p:nvSpPr>
          <p:cNvPr id="319" name="Google Shape;319;p11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320" name="Google Shape;320;p11"/>
          <p:cNvSpPr txBox="1"/>
          <p:nvPr/>
        </p:nvSpPr>
        <p:spPr>
          <a:xfrm>
            <a:off x="1484526" y="4150703"/>
            <a:ext cx="15318947" cy="130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/>
          </a:p>
        </p:txBody>
      </p:sp>
      <p:sp>
        <p:nvSpPr>
          <p:cNvPr id="321" name="Google Shape;321;p11"/>
          <p:cNvSpPr txBox="1"/>
          <p:nvPr/>
        </p:nvSpPr>
        <p:spPr>
          <a:xfrm>
            <a:off x="1484526" y="6320107"/>
            <a:ext cx="15318947" cy="4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by Subhajit Das (Jeet)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2"/>
          <p:cNvGrpSpPr/>
          <p:nvPr/>
        </p:nvGrpSpPr>
        <p:grpSpPr>
          <a:xfrm>
            <a:off x="5620881" y="-289322"/>
            <a:ext cx="12667119" cy="10576322"/>
            <a:chOff x="0" y="-76200"/>
            <a:chExt cx="3336196" cy="2785533"/>
          </a:xfrm>
        </p:grpSpPr>
        <p:sp>
          <p:nvSpPr>
            <p:cNvPr id="327" name="Google Shape;327;p12"/>
            <p:cNvSpPr/>
            <p:nvPr/>
          </p:nvSpPr>
          <p:spPr>
            <a:xfrm>
              <a:off x="0" y="0"/>
              <a:ext cx="3336196" cy="2709333"/>
            </a:xfrm>
            <a:custGeom>
              <a:rect b="b" l="l" r="r" t="t"/>
              <a:pathLst>
                <a:path extrusionOk="0" h="2709333" w="3336196">
                  <a:moveTo>
                    <a:pt x="0" y="0"/>
                  </a:moveTo>
                  <a:lnTo>
                    <a:pt x="3336196" y="0"/>
                  </a:lnTo>
                  <a:lnTo>
                    <a:pt x="3336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28" name="Google Shape;328;p12"/>
            <p:cNvSpPr txBox="1"/>
            <p:nvPr/>
          </p:nvSpPr>
          <p:spPr>
            <a:xfrm>
              <a:off x="0" y="-76200"/>
              <a:ext cx="3336196" cy="2785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2"/>
          <p:cNvSpPr txBox="1"/>
          <p:nvPr/>
        </p:nvSpPr>
        <p:spPr>
          <a:xfrm>
            <a:off x="534077" y="1019175"/>
            <a:ext cx="5384006" cy="1613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ARCHITECHTURE</a:t>
            </a:r>
            <a:endParaRPr/>
          </a:p>
        </p:txBody>
      </p:sp>
      <p:sp>
        <p:nvSpPr>
          <p:cNvPr id="330" name="Google Shape;330;p12"/>
          <p:cNvSpPr/>
          <p:nvPr/>
        </p:nvSpPr>
        <p:spPr>
          <a:xfrm>
            <a:off x="5861096" y="1028700"/>
            <a:ext cx="11398204" cy="6100638"/>
          </a:xfrm>
          <a:custGeom>
            <a:rect b="b" l="l" r="r" t="t"/>
            <a:pathLst>
              <a:path extrusionOk="0" h="6100638" w="11398204">
                <a:moveTo>
                  <a:pt x="0" y="0"/>
                </a:moveTo>
                <a:lnTo>
                  <a:pt x="11398204" y="0"/>
                </a:lnTo>
                <a:lnTo>
                  <a:pt x="11398204" y="6100638"/>
                </a:lnTo>
                <a:lnTo>
                  <a:pt x="0" y="6100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269" l="0" r="0" t="-4269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/>
          <p:nvPr/>
        </p:nvSpPr>
        <p:spPr>
          <a:xfrm>
            <a:off x="1085139" y="3164425"/>
            <a:ext cx="16117723" cy="6582944"/>
          </a:xfrm>
          <a:custGeom>
            <a:rect b="b" l="l" r="r" t="t"/>
            <a:pathLst>
              <a:path extrusionOk="0" h="12996842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2872382"/>
                </a:lnTo>
                <a:cubicBezTo>
                  <a:pt x="31761866" y="12907942"/>
                  <a:pt x="31732658" y="12937151"/>
                  <a:pt x="31697098" y="12937151"/>
                </a:cubicBezTo>
                <a:lnTo>
                  <a:pt x="124460" y="12937151"/>
                </a:lnTo>
                <a:cubicBezTo>
                  <a:pt x="88900" y="12937151"/>
                  <a:pt x="59690" y="12907942"/>
                  <a:pt x="59690" y="1287238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2872382"/>
                </a:lnTo>
                <a:cubicBezTo>
                  <a:pt x="0" y="12940961"/>
                  <a:pt x="55880" y="12996842"/>
                  <a:pt x="124460" y="12996842"/>
                </a:cubicBezTo>
                <a:lnTo>
                  <a:pt x="31697098" y="12996842"/>
                </a:lnTo>
                <a:cubicBezTo>
                  <a:pt x="31765677" y="12996842"/>
                  <a:pt x="31821558" y="12940961"/>
                  <a:pt x="31821558" y="12872382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13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337" name="Google Shape;337;p13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338" name="Google Shape;338;p13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" name="Google Shape;340;p13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collegestreet.xyz/usedservies</a:t>
              </a:r>
              <a:endParaRPr/>
            </a:p>
          </p:txBody>
        </p:sp>
      </p:grpSp>
      <p:grpSp>
        <p:nvGrpSpPr>
          <p:cNvPr id="341" name="Google Shape;341;p13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342" name="Google Shape;342;p13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3"/>
          <p:cNvSpPr txBox="1"/>
          <p:nvPr/>
        </p:nvSpPr>
        <p:spPr>
          <a:xfrm>
            <a:off x="1635790" y="3934914"/>
            <a:ext cx="14404045" cy="3105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Supabase - Database Hosting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Vercel - Client hosting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DigitalOcean - Backend infra hosting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Cloudinary as our CDN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Auth0 - Authentication ( Dropped it later)</a:t>
            </a:r>
            <a:endParaRPr/>
          </a:p>
        </p:txBody>
      </p:sp>
      <p:sp>
        <p:nvSpPr>
          <p:cNvPr id="346" name="Google Shape;346;p13"/>
          <p:cNvSpPr txBox="1"/>
          <p:nvPr/>
        </p:nvSpPr>
        <p:spPr>
          <a:xfrm>
            <a:off x="1085139" y="1000803"/>
            <a:ext cx="13875700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THIRD-PARTY SERVICES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4"/>
          <p:cNvGrpSpPr/>
          <p:nvPr/>
        </p:nvGrpSpPr>
        <p:grpSpPr>
          <a:xfrm>
            <a:off x="6180221" y="-289322"/>
            <a:ext cx="12107779" cy="10576322"/>
            <a:chOff x="0" y="-76200"/>
            <a:chExt cx="3188880" cy="2785533"/>
          </a:xfrm>
        </p:grpSpPr>
        <p:sp>
          <p:nvSpPr>
            <p:cNvPr id="352" name="Google Shape;352;p14"/>
            <p:cNvSpPr/>
            <p:nvPr/>
          </p:nvSpPr>
          <p:spPr>
            <a:xfrm>
              <a:off x="0" y="0"/>
              <a:ext cx="3188880" cy="2709333"/>
            </a:xfrm>
            <a:custGeom>
              <a:rect b="b" l="l" r="r" t="t"/>
              <a:pathLst>
                <a:path extrusionOk="0" h="2709333" w="3188880">
                  <a:moveTo>
                    <a:pt x="0" y="0"/>
                  </a:moveTo>
                  <a:lnTo>
                    <a:pt x="3188880" y="0"/>
                  </a:lnTo>
                  <a:lnTo>
                    <a:pt x="31888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53" name="Google Shape;353;p14"/>
            <p:cNvSpPr txBox="1"/>
            <p:nvPr/>
          </p:nvSpPr>
          <p:spPr>
            <a:xfrm>
              <a:off x="0" y="-76200"/>
              <a:ext cx="3188880" cy="2785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14"/>
          <p:cNvSpPr txBox="1"/>
          <p:nvPr/>
        </p:nvSpPr>
        <p:spPr>
          <a:xfrm>
            <a:off x="169290" y="1019175"/>
            <a:ext cx="6010932" cy="1613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DESIGN </a:t>
            </a:r>
            <a:endParaRPr/>
          </a:p>
        </p:txBody>
      </p:sp>
      <p:sp>
        <p:nvSpPr>
          <p:cNvPr id="355" name="Google Shape;355;p14"/>
          <p:cNvSpPr/>
          <p:nvPr/>
        </p:nvSpPr>
        <p:spPr>
          <a:xfrm>
            <a:off x="6478535" y="403899"/>
            <a:ext cx="11809465" cy="9172267"/>
          </a:xfrm>
          <a:custGeom>
            <a:rect b="b" l="l" r="r" t="t"/>
            <a:pathLst>
              <a:path extrusionOk="0" h="9172267" w="11809465">
                <a:moveTo>
                  <a:pt x="0" y="0"/>
                </a:moveTo>
                <a:lnTo>
                  <a:pt x="11809465" y="0"/>
                </a:lnTo>
                <a:lnTo>
                  <a:pt x="11809465" y="9172266"/>
                </a:lnTo>
                <a:lnTo>
                  <a:pt x="0" y="9172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762" r="-4691" t="0"/>
            </a:stretch>
          </a:blipFill>
          <a:ln>
            <a:noFill/>
          </a:ln>
        </p:spPr>
      </p:sp>
      <p:sp>
        <p:nvSpPr>
          <p:cNvPr id="356" name="Google Shape;356;p14"/>
          <p:cNvSpPr txBox="1"/>
          <p:nvPr/>
        </p:nvSpPr>
        <p:spPr>
          <a:xfrm>
            <a:off x="482392" y="2887899"/>
            <a:ext cx="3193791" cy="2409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Profile</a:t>
            </a:r>
            <a:endParaRPr/>
          </a:p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/>
          </a:p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posts</a:t>
            </a:r>
            <a:endParaRPr/>
          </a:p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comments</a:t>
            </a:r>
            <a:endParaRPr/>
          </a:p>
          <a:p>
            <a:pPr indent="0" lvl="0" marL="0" marR="0" rtl="0" algn="ctr">
              <a:lnSpc>
                <a:spcPct val="8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5"/>
          <p:cNvGrpSpPr/>
          <p:nvPr/>
        </p:nvGrpSpPr>
        <p:grpSpPr>
          <a:xfrm>
            <a:off x="2769961" y="2958324"/>
            <a:ext cx="3267817" cy="6372315"/>
            <a:chOff x="0" y="0"/>
            <a:chExt cx="4357091" cy="8496420"/>
          </a:xfrm>
        </p:grpSpPr>
        <p:grpSp>
          <p:nvGrpSpPr>
            <p:cNvPr id="362" name="Google Shape;362;p15"/>
            <p:cNvGrpSpPr/>
            <p:nvPr/>
          </p:nvGrpSpPr>
          <p:grpSpPr>
            <a:xfrm>
              <a:off x="0" y="0"/>
              <a:ext cx="4357091" cy="8496420"/>
              <a:chOff x="0" y="0"/>
              <a:chExt cx="7855554" cy="15318501"/>
            </a:xfrm>
          </p:grpSpPr>
          <p:sp>
            <p:nvSpPr>
              <p:cNvPr id="363" name="Google Shape;363;p15"/>
              <p:cNvSpPr/>
              <p:nvPr/>
            </p:nvSpPr>
            <p:spPr>
              <a:xfrm>
                <a:off x="31750" y="31750"/>
                <a:ext cx="7792053" cy="15255001"/>
              </a:xfrm>
              <a:custGeom>
                <a:rect b="b" l="l" r="r" t="t"/>
                <a:pathLst>
                  <a:path extrusionOk="0" h="15255001" w="7792053">
                    <a:moveTo>
                      <a:pt x="7699343" y="15255001"/>
                    </a:moveTo>
                    <a:lnTo>
                      <a:pt x="92710" y="15255001"/>
                    </a:lnTo>
                    <a:cubicBezTo>
                      <a:pt x="41910" y="15255001"/>
                      <a:pt x="0" y="15213092"/>
                      <a:pt x="0" y="1516229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698074" y="0"/>
                    </a:lnTo>
                    <a:cubicBezTo>
                      <a:pt x="7748874" y="0"/>
                      <a:pt x="7790783" y="41910"/>
                      <a:pt x="7790783" y="92710"/>
                    </a:cubicBezTo>
                    <a:lnTo>
                      <a:pt x="7790783" y="15161022"/>
                    </a:lnTo>
                    <a:cubicBezTo>
                      <a:pt x="7792053" y="15213092"/>
                      <a:pt x="7750143" y="15255001"/>
                      <a:pt x="7699343" y="15255001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0" y="0"/>
                <a:ext cx="7855554" cy="15318501"/>
              </a:xfrm>
              <a:custGeom>
                <a:rect b="b" l="l" r="r" t="t"/>
                <a:pathLst>
                  <a:path extrusionOk="0" h="15318501" w="7855554">
                    <a:moveTo>
                      <a:pt x="7731093" y="59690"/>
                    </a:moveTo>
                    <a:cubicBezTo>
                      <a:pt x="7766653" y="59690"/>
                      <a:pt x="7795864" y="88900"/>
                      <a:pt x="7795864" y="124460"/>
                    </a:cubicBezTo>
                    <a:lnTo>
                      <a:pt x="7795864" y="15194042"/>
                    </a:lnTo>
                    <a:cubicBezTo>
                      <a:pt x="7795864" y="15229601"/>
                      <a:pt x="7766653" y="15258811"/>
                      <a:pt x="7731093" y="15258811"/>
                    </a:cubicBezTo>
                    <a:lnTo>
                      <a:pt x="124460" y="15258811"/>
                    </a:lnTo>
                    <a:cubicBezTo>
                      <a:pt x="88900" y="15258811"/>
                      <a:pt x="59690" y="15229601"/>
                      <a:pt x="59690" y="1519404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731093" y="59690"/>
                    </a:lnTo>
                    <a:moveTo>
                      <a:pt x="773109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5194042"/>
                    </a:lnTo>
                    <a:cubicBezTo>
                      <a:pt x="0" y="15262622"/>
                      <a:pt x="55880" y="15318501"/>
                      <a:pt x="124460" y="15318501"/>
                    </a:cubicBezTo>
                    <a:lnTo>
                      <a:pt x="7731093" y="15318501"/>
                    </a:lnTo>
                    <a:cubicBezTo>
                      <a:pt x="7799674" y="15318501"/>
                      <a:pt x="7855554" y="15262622"/>
                      <a:pt x="7855554" y="15194042"/>
                    </a:cubicBezTo>
                    <a:lnTo>
                      <a:pt x="7855554" y="124460"/>
                    </a:lnTo>
                    <a:cubicBezTo>
                      <a:pt x="7855554" y="55880"/>
                      <a:pt x="7799674" y="0"/>
                      <a:pt x="7731093" y="0"/>
                    </a:cubicBezTo>
                    <a:close/>
                  </a:path>
                </a:pathLst>
              </a:custGeom>
              <a:solidFill>
                <a:srgbClr val="FF19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5" name="Google Shape;365;p15"/>
            <p:cNvSpPr/>
            <p:nvPr/>
          </p:nvSpPr>
          <p:spPr>
            <a:xfrm>
              <a:off x="456726" y="1064955"/>
              <a:ext cx="3705042" cy="7109676"/>
            </a:xfrm>
            <a:custGeom>
              <a:rect b="b" l="l" r="r" t="t"/>
              <a:pathLst>
                <a:path extrusionOk="0" h="7109676" w="3705042">
                  <a:moveTo>
                    <a:pt x="0" y="0"/>
                  </a:moveTo>
                  <a:lnTo>
                    <a:pt x="3705042" y="0"/>
                  </a:lnTo>
                  <a:lnTo>
                    <a:pt x="3705042" y="7109676"/>
                  </a:lnTo>
                  <a:lnTo>
                    <a:pt x="0" y="71096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366" name="Google Shape;366;p15"/>
            <p:cNvGrpSpPr/>
            <p:nvPr/>
          </p:nvGrpSpPr>
          <p:grpSpPr>
            <a:xfrm>
              <a:off x="0" y="128678"/>
              <a:ext cx="4357091" cy="806872"/>
              <a:chOff x="0" y="0"/>
              <a:chExt cx="7855554" cy="1454738"/>
            </a:xfrm>
          </p:grpSpPr>
          <p:sp>
            <p:nvSpPr>
              <p:cNvPr id="367" name="Google Shape;367;p15"/>
              <p:cNvSpPr/>
              <p:nvPr/>
            </p:nvSpPr>
            <p:spPr>
              <a:xfrm>
                <a:off x="31750" y="31750"/>
                <a:ext cx="7792053" cy="1391238"/>
              </a:xfrm>
              <a:custGeom>
                <a:rect b="b" l="l" r="r" t="t"/>
                <a:pathLst>
                  <a:path extrusionOk="0" h="1391238" w="7792053">
                    <a:moveTo>
                      <a:pt x="7699343" y="1391238"/>
                    </a:moveTo>
                    <a:lnTo>
                      <a:pt x="92710" y="1391238"/>
                    </a:lnTo>
                    <a:cubicBezTo>
                      <a:pt x="41910" y="1391238"/>
                      <a:pt x="0" y="1349328"/>
                      <a:pt x="0" y="12985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698074" y="0"/>
                    </a:lnTo>
                    <a:cubicBezTo>
                      <a:pt x="7748874" y="0"/>
                      <a:pt x="7790783" y="41910"/>
                      <a:pt x="7790783" y="92710"/>
                    </a:cubicBezTo>
                    <a:lnTo>
                      <a:pt x="7790783" y="1297258"/>
                    </a:lnTo>
                    <a:cubicBezTo>
                      <a:pt x="7792053" y="1349328"/>
                      <a:pt x="7750143" y="1391238"/>
                      <a:pt x="7699343" y="1391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0" y="0"/>
                <a:ext cx="7855554" cy="1454738"/>
              </a:xfrm>
              <a:custGeom>
                <a:rect b="b" l="l" r="r" t="t"/>
                <a:pathLst>
                  <a:path extrusionOk="0" h="1454738" w="7855554">
                    <a:moveTo>
                      <a:pt x="7731093" y="59690"/>
                    </a:moveTo>
                    <a:cubicBezTo>
                      <a:pt x="7766653" y="59690"/>
                      <a:pt x="7795864" y="88900"/>
                      <a:pt x="7795864" y="124460"/>
                    </a:cubicBezTo>
                    <a:lnTo>
                      <a:pt x="7795864" y="1330278"/>
                    </a:lnTo>
                    <a:cubicBezTo>
                      <a:pt x="7795864" y="1365838"/>
                      <a:pt x="7766653" y="1395048"/>
                      <a:pt x="7731093" y="1395048"/>
                    </a:cubicBezTo>
                    <a:lnTo>
                      <a:pt x="124460" y="1395048"/>
                    </a:lnTo>
                    <a:cubicBezTo>
                      <a:pt x="88900" y="1395048"/>
                      <a:pt x="59690" y="1365838"/>
                      <a:pt x="59690" y="13302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731093" y="59690"/>
                    </a:lnTo>
                    <a:moveTo>
                      <a:pt x="773109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30278"/>
                    </a:lnTo>
                    <a:cubicBezTo>
                      <a:pt x="0" y="1398858"/>
                      <a:pt x="55880" y="1454738"/>
                      <a:pt x="124460" y="1454738"/>
                    </a:cubicBezTo>
                    <a:lnTo>
                      <a:pt x="7731093" y="1454738"/>
                    </a:lnTo>
                    <a:cubicBezTo>
                      <a:pt x="7799674" y="1454738"/>
                      <a:pt x="7855554" y="1398858"/>
                      <a:pt x="7855554" y="1330278"/>
                    </a:cubicBezTo>
                    <a:lnTo>
                      <a:pt x="7855554" y="124460"/>
                    </a:lnTo>
                    <a:cubicBezTo>
                      <a:pt x="7855554" y="55880"/>
                      <a:pt x="7799674" y="0"/>
                      <a:pt x="77310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9" name="Google Shape;369;p15"/>
            <p:cNvSpPr txBox="1"/>
            <p:nvPr/>
          </p:nvSpPr>
          <p:spPr>
            <a:xfrm>
              <a:off x="556183" y="173010"/>
              <a:ext cx="2782763" cy="603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6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/server</a:t>
              </a:r>
              <a:endParaRPr/>
            </a:p>
          </p:txBody>
        </p:sp>
      </p:grpSp>
      <p:grpSp>
        <p:nvGrpSpPr>
          <p:cNvPr id="370" name="Google Shape;370;p15"/>
          <p:cNvGrpSpPr/>
          <p:nvPr/>
        </p:nvGrpSpPr>
        <p:grpSpPr>
          <a:xfrm>
            <a:off x="9792038" y="2910467"/>
            <a:ext cx="3187148" cy="5546786"/>
            <a:chOff x="0" y="0"/>
            <a:chExt cx="7855554" cy="13671494"/>
          </a:xfrm>
        </p:grpSpPr>
        <p:sp>
          <p:nvSpPr>
            <p:cNvPr id="371" name="Google Shape;371;p15"/>
            <p:cNvSpPr/>
            <p:nvPr/>
          </p:nvSpPr>
          <p:spPr>
            <a:xfrm>
              <a:off x="31750" y="31750"/>
              <a:ext cx="7792053" cy="13607994"/>
            </a:xfrm>
            <a:custGeom>
              <a:rect b="b" l="l" r="r" t="t"/>
              <a:pathLst>
                <a:path extrusionOk="0" h="13607994" w="7792053">
                  <a:moveTo>
                    <a:pt x="7699343" y="13607994"/>
                  </a:moveTo>
                  <a:lnTo>
                    <a:pt x="92710" y="13607994"/>
                  </a:lnTo>
                  <a:cubicBezTo>
                    <a:pt x="41910" y="13607994"/>
                    <a:pt x="0" y="13566084"/>
                    <a:pt x="0" y="135152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98074" y="0"/>
                  </a:lnTo>
                  <a:cubicBezTo>
                    <a:pt x="7748874" y="0"/>
                    <a:pt x="7790783" y="41910"/>
                    <a:pt x="7790783" y="92710"/>
                  </a:cubicBezTo>
                  <a:lnTo>
                    <a:pt x="7790783" y="13514014"/>
                  </a:lnTo>
                  <a:cubicBezTo>
                    <a:pt x="7792053" y="13566084"/>
                    <a:pt x="7750143" y="13607994"/>
                    <a:pt x="7699343" y="13607994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0" y="0"/>
              <a:ext cx="7855554" cy="13671494"/>
            </a:xfrm>
            <a:custGeom>
              <a:rect b="b" l="l" r="r" t="t"/>
              <a:pathLst>
                <a:path extrusionOk="0" h="13671494" w="7855554">
                  <a:moveTo>
                    <a:pt x="7731093" y="59690"/>
                  </a:moveTo>
                  <a:cubicBezTo>
                    <a:pt x="7766653" y="59690"/>
                    <a:pt x="7795864" y="88900"/>
                    <a:pt x="7795864" y="124460"/>
                  </a:cubicBezTo>
                  <a:lnTo>
                    <a:pt x="7795864" y="13547034"/>
                  </a:lnTo>
                  <a:cubicBezTo>
                    <a:pt x="7795864" y="13582594"/>
                    <a:pt x="7766653" y="13611803"/>
                    <a:pt x="7731093" y="13611803"/>
                  </a:cubicBezTo>
                  <a:lnTo>
                    <a:pt x="124460" y="13611803"/>
                  </a:lnTo>
                  <a:cubicBezTo>
                    <a:pt x="88900" y="13611803"/>
                    <a:pt x="59690" y="13582594"/>
                    <a:pt x="59690" y="135470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731093" y="59690"/>
                  </a:lnTo>
                  <a:moveTo>
                    <a:pt x="773109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547034"/>
                  </a:lnTo>
                  <a:cubicBezTo>
                    <a:pt x="0" y="13615614"/>
                    <a:pt x="55880" y="13671494"/>
                    <a:pt x="124460" y="13671494"/>
                  </a:cubicBezTo>
                  <a:lnTo>
                    <a:pt x="7731093" y="13671494"/>
                  </a:lnTo>
                  <a:cubicBezTo>
                    <a:pt x="7799674" y="13671494"/>
                    <a:pt x="7855554" y="13615614"/>
                    <a:pt x="7855554" y="13547034"/>
                  </a:cubicBezTo>
                  <a:lnTo>
                    <a:pt x="7855554" y="124460"/>
                  </a:lnTo>
                  <a:cubicBezTo>
                    <a:pt x="7855554" y="55880"/>
                    <a:pt x="7799674" y="0"/>
                    <a:pt x="7731093" y="0"/>
                  </a:cubicBezTo>
                  <a:close/>
                </a:path>
              </a:pathLst>
            </a:custGeom>
            <a:solidFill>
              <a:srgbClr val="FF1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15"/>
          <p:cNvGrpSpPr/>
          <p:nvPr/>
        </p:nvGrpSpPr>
        <p:grpSpPr>
          <a:xfrm>
            <a:off x="9792038" y="2975332"/>
            <a:ext cx="3187148" cy="590215"/>
            <a:chOff x="0" y="0"/>
            <a:chExt cx="7855554" cy="1454738"/>
          </a:xfrm>
        </p:grpSpPr>
        <p:sp>
          <p:nvSpPr>
            <p:cNvPr id="374" name="Google Shape;374;p15"/>
            <p:cNvSpPr/>
            <p:nvPr/>
          </p:nvSpPr>
          <p:spPr>
            <a:xfrm>
              <a:off x="31750" y="31750"/>
              <a:ext cx="7792053" cy="1391238"/>
            </a:xfrm>
            <a:custGeom>
              <a:rect b="b" l="l" r="r" t="t"/>
              <a:pathLst>
                <a:path extrusionOk="0" h="1391238" w="7792053">
                  <a:moveTo>
                    <a:pt x="7699343" y="1391238"/>
                  </a:moveTo>
                  <a:lnTo>
                    <a:pt x="92710" y="1391238"/>
                  </a:lnTo>
                  <a:cubicBezTo>
                    <a:pt x="41910" y="1391238"/>
                    <a:pt x="0" y="1349328"/>
                    <a:pt x="0" y="129852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98074" y="0"/>
                  </a:lnTo>
                  <a:cubicBezTo>
                    <a:pt x="7748874" y="0"/>
                    <a:pt x="7790783" y="41910"/>
                    <a:pt x="7790783" y="92710"/>
                  </a:cubicBezTo>
                  <a:lnTo>
                    <a:pt x="7790783" y="1297258"/>
                  </a:lnTo>
                  <a:cubicBezTo>
                    <a:pt x="7792053" y="1349328"/>
                    <a:pt x="7750143" y="1391238"/>
                    <a:pt x="7699343" y="139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0" y="0"/>
              <a:ext cx="7855554" cy="1454738"/>
            </a:xfrm>
            <a:custGeom>
              <a:rect b="b" l="l" r="r" t="t"/>
              <a:pathLst>
                <a:path extrusionOk="0" h="1454738" w="7855554">
                  <a:moveTo>
                    <a:pt x="7731093" y="59690"/>
                  </a:moveTo>
                  <a:cubicBezTo>
                    <a:pt x="7766653" y="59690"/>
                    <a:pt x="7795864" y="88900"/>
                    <a:pt x="7795864" y="124460"/>
                  </a:cubicBezTo>
                  <a:lnTo>
                    <a:pt x="7795864" y="1330278"/>
                  </a:lnTo>
                  <a:cubicBezTo>
                    <a:pt x="7795864" y="1365838"/>
                    <a:pt x="7766653" y="1395048"/>
                    <a:pt x="7731093" y="1395048"/>
                  </a:cubicBezTo>
                  <a:lnTo>
                    <a:pt x="124460" y="1395048"/>
                  </a:lnTo>
                  <a:cubicBezTo>
                    <a:pt x="88900" y="1395048"/>
                    <a:pt x="59690" y="1365838"/>
                    <a:pt x="59690" y="13302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731093" y="59690"/>
                  </a:lnTo>
                  <a:moveTo>
                    <a:pt x="773109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0278"/>
                  </a:lnTo>
                  <a:cubicBezTo>
                    <a:pt x="0" y="1398858"/>
                    <a:pt x="55880" y="1454738"/>
                    <a:pt x="124460" y="1454738"/>
                  </a:cubicBezTo>
                  <a:lnTo>
                    <a:pt x="7731093" y="1454738"/>
                  </a:lnTo>
                  <a:cubicBezTo>
                    <a:pt x="7799674" y="1454738"/>
                    <a:pt x="7855554" y="1398858"/>
                    <a:pt x="7855554" y="1330278"/>
                  </a:cubicBezTo>
                  <a:lnTo>
                    <a:pt x="7855554" y="124460"/>
                  </a:lnTo>
                  <a:cubicBezTo>
                    <a:pt x="7855554" y="55880"/>
                    <a:pt x="7799674" y="0"/>
                    <a:pt x="773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5"/>
          <p:cNvGrpSpPr/>
          <p:nvPr/>
        </p:nvGrpSpPr>
        <p:grpSpPr>
          <a:xfrm>
            <a:off x="13331611" y="2898311"/>
            <a:ext cx="3187148" cy="5558942"/>
            <a:chOff x="0" y="0"/>
            <a:chExt cx="7855554" cy="13701455"/>
          </a:xfrm>
        </p:grpSpPr>
        <p:sp>
          <p:nvSpPr>
            <p:cNvPr id="377" name="Google Shape;377;p15"/>
            <p:cNvSpPr/>
            <p:nvPr/>
          </p:nvSpPr>
          <p:spPr>
            <a:xfrm>
              <a:off x="31750" y="31750"/>
              <a:ext cx="7792053" cy="13637955"/>
            </a:xfrm>
            <a:custGeom>
              <a:rect b="b" l="l" r="r" t="t"/>
              <a:pathLst>
                <a:path extrusionOk="0" h="13637955" w="7792053">
                  <a:moveTo>
                    <a:pt x="7699343" y="13637955"/>
                  </a:moveTo>
                  <a:lnTo>
                    <a:pt x="92710" y="13637955"/>
                  </a:lnTo>
                  <a:cubicBezTo>
                    <a:pt x="41910" y="13637955"/>
                    <a:pt x="0" y="13596046"/>
                    <a:pt x="0" y="1354524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98074" y="0"/>
                  </a:lnTo>
                  <a:cubicBezTo>
                    <a:pt x="7748874" y="0"/>
                    <a:pt x="7790783" y="41910"/>
                    <a:pt x="7790783" y="92710"/>
                  </a:cubicBezTo>
                  <a:lnTo>
                    <a:pt x="7790783" y="13543975"/>
                  </a:lnTo>
                  <a:cubicBezTo>
                    <a:pt x="7792053" y="13596046"/>
                    <a:pt x="7750143" y="13637955"/>
                    <a:pt x="7699343" y="13637955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0" y="0"/>
              <a:ext cx="7855554" cy="13701455"/>
            </a:xfrm>
            <a:custGeom>
              <a:rect b="b" l="l" r="r" t="t"/>
              <a:pathLst>
                <a:path extrusionOk="0" h="13701455" w="7855554">
                  <a:moveTo>
                    <a:pt x="7731093" y="59690"/>
                  </a:moveTo>
                  <a:cubicBezTo>
                    <a:pt x="7766653" y="59690"/>
                    <a:pt x="7795864" y="88900"/>
                    <a:pt x="7795864" y="124460"/>
                  </a:cubicBezTo>
                  <a:lnTo>
                    <a:pt x="7795864" y="13576996"/>
                  </a:lnTo>
                  <a:cubicBezTo>
                    <a:pt x="7795864" y="13612555"/>
                    <a:pt x="7766653" y="13641766"/>
                    <a:pt x="7731093" y="13641766"/>
                  </a:cubicBezTo>
                  <a:lnTo>
                    <a:pt x="124460" y="13641766"/>
                  </a:lnTo>
                  <a:cubicBezTo>
                    <a:pt x="88900" y="13641766"/>
                    <a:pt x="59690" y="13612555"/>
                    <a:pt x="59690" y="1357699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731093" y="59690"/>
                  </a:lnTo>
                  <a:moveTo>
                    <a:pt x="773109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576996"/>
                  </a:lnTo>
                  <a:cubicBezTo>
                    <a:pt x="0" y="13645575"/>
                    <a:pt x="55880" y="13701455"/>
                    <a:pt x="124460" y="13701455"/>
                  </a:cubicBezTo>
                  <a:lnTo>
                    <a:pt x="7731093" y="13701455"/>
                  </a:lnTo>
                  <a:cubicBezTo>
                    <a:pt x="7799674" y="13701455"/>
                    <a:pt x="7855554" y="13645575"/>
                    <a:pt x="7855554" y="13576996"/>
                  </a:cubicBezTo>
                  <a:lnTo>
                    <a:pt x="7855554" y="124460"/>
                  </a:lnTo>
                  <a:cubicBezTo>
                    <a:pt x="7855554" y="55880"/>
                    <a:pt x="7799674" y="0"/>
                    <a:pt x="7731093" y="0"/>
                  </a:cubicBezTo>
                  <a:close/>
                </a:path>
              </a:pathLst>
            </a:custGeom>
            <a:solidFill>
              <a:srgbClr val="FF1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15"/>
          <p:cNvGrpSpPr/>
          <p:nvPr/>
        </p:nvGrpSpPr>
        <p:grpSpPr>
          <a:xfrm>
            <a:off x="13331611" y="2963175"/>
            <a:ext cx="3187148" cy="590215"/>
            <a:chOff x="0" y="0"/>
            <a:chExt cx="7855554" cy="1454738"/>
          </a:xfrm>
        </p:grpSpPr>
        <p:sp>
          <p:nvSpPr>
            <p:cNvPr id="380" name="Google Shape;380;p15"/>
            <p:cNvSpPr/>
            <p:nvPr/>
          </p:nvSpPr>
          <p:spPr>
            <a:xfrm>
              <a:off x="31750" y="31750"/>
              <a:ext cx="7792053" cy="1391238"/>
            </a:xfrm>
            <a:custGeom>
              <a:rect b="b" l="l" r="r" t="t"/>
              <a:pathLst>
                <a:path extrusionOk="0" h="1391238" w="7792053">
                  <a:moveTo>
                    <a:pt x="7699343" y="1391238"/>
                  </a:moveTo>
                  <a:lnTo>
                    <a:pt x="92710" y="1391238"/>
                  </a:lnTo>
                  <a:cubicBezTo>
                    <a:pt x="41910" y="1391238"/>
                    <a:pt x="0" y="1349328"/>
                    <a:pt x="0" y="129852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98074" y="0"/>
                  </a:lnTo>
                  <a:cubicBezTo>
                    <a:pt x="7748874" y="0"/>
                    <a:pt x="7790783" y="41910"/>
                    <a:pt x="7790783" y="92710"/>
                  </a:cubicBezTo>
                  <a:lnTo>
                    <a:pt x="7790783" y="1297258"/>
                  </a:lnTo>
                  <a:cubicBezTo>
                    <a:pt x="7792053" y="1349328"/>
                    <a:pt x="7750143" y="1391238"/>
                    <a:pt x="7699343" y="139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0" y="0"/>
              <a:ext cx="7855554" cy="1454738"/>
            </a:xfrm>
            <a:custGeom>
              <a:rect b="b" l="l" r="r" t="t"/>
              <a:pathLst>
                <a:path extrusionOk="0" h="1454738" w="7855554">
                  <a:moveTo>
                    <a:pt x="7731093" y="59690"/>
                  </a:moveTo>
                  <a:cubicBezTo>
                    <a:pt x="7766653" y="59690"/>
                    <a:pt x="7795864" y="88900"/>
                    <a:pt x="7795864" y="124460"/>
                  </a:cubicBezTo>
                  <a:lnTo>
                    <a:pt x="7795864" y="1330278"/>
                  </a:lnTo>
                  <a:cubicBezTo>
                    <a:pt x="7795864" y="1365838"/>
                    <a:pt x="7766653" y="1395048"/>
                    <a:pt x="7731093" y="1395048"/>
                  </a:cubicBezTo>
                  <a:lnTo>
                    <a:pt x="124460" y="1395048"/>
                  </a:lnTo>
                  <a:cubicBezTo>
                    <a:pt x="88900" y="1395048"/>
                    <a:pt x="59690" y="1365838"/>
                    <a:pt x="59690" y="13302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731093" y="59690"/>
                  </a:lnTo>
                  <a:moveTo>
                    <a:pt x="773109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0278"/>
                  </a:lnTo>
                  <a:cubicBezTo>
                    <a:pt x="0" y="1398858"/>
                    <a:pt x="55880" y="1454738"/>
                    <a:pt x="124460" y="1454738"/>
                  </a:cubicBezTo>
                  <a:lnTo>
                    <a:pt x="7731093" y="1454738"/>
                  </a:lnTo>
                  <a:cubicBezTo>
                    <a:pt x="7799674" y="1454738"/>
                    <a:pt x="7855554" y="1398858"/>
                    <a:pt x="7855554" y="1330278"/>
                  </a:cubicBezTo>
                  <a:lnTo>
                    <a:pt x="7855554" y="124460"/>
                  </a:lnTo>
                  <a:cubicBezTo>
                    <a:pt x="7855554" y="55880"/>
                    <a:pt x="7799674" y="0"/>
                    <a:pt x="773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15"/>
          <p:cNvSpPr txBox="1"/>
          <p:nvPr/>
        </p:nvSpPr>
        <p:spPr>
          <a:xfrm>
            <a:off x="13738451" y="2955388"/>
            <a:ext cx="203555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/>
          </a:p>
        </p:txBody>
      </p:sp>
      <p:sp>
        <p:nvSpPr>
          <p:cNvPr id="383" name="Google Shape;383;p15"/>
          <p:cNvSpPr/>
          <p:nvPr/>
        </p:nvSpPr>
        <p:spPr>
          <a:xfrm>
            <a:off x="9792038" y="3831710"/>
            <a:ext cx="3098886" cy="4625544"/>
          </a:xfrm>
          <a:custGeom>
            <a:rect b="b" l="l" r="r" t="t"/>
            <a:pathLst>
              <a:path extrusionOk="0" h="4625544" w="3098886">
                <a:moveTo>
                  <a:pt x="0" y="0"/>
                </a:moveTo>
                <a:lnTo>
                  <a:pt x="3098886" y="0"/>
                </a:lnTo>
                <a:lnTo>
                  <a:pt x="3098886" y="4625543"/>
                </a:lnTo>
                <a:lnTo>
                  <a:pt x="0" y="4625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15"/>
          <p:cNvSpPr/>
          <p:nvPr/>
        </p:nvSpPr>
        <p:spPr>
          <a:xfrm>
            <a:off x="13402536" y="3664984"/>
            <a:ext cx="3045298" cy="4760743"/>
          </a:xfrm>
          <a:custGeom>
            <a:rect b="b" l="l" r="r" t="t"/>
            <a:pathLst>
              <a:path extrusionOk="0" h="4760743" w="3045298">
                <a:moveTo>
                  <a:pt x="0" y="0"/>
                </a:moveTo>
                <a:lnTo>
                  <a:pt x="3045298" y="0"/>
                </a:lnTo>
                <a:lnTo>
                  <a:pt x="3045298" y="4760743"/>
                </a:lnTo>
                <a:lnTo>
                  <a:pt x="0" y="4760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28" r="-5899" t="0"/>
            </a:stretch>
          </a:blipFill>
          <a:ln>
            <a:noFill/>
          </a:ln>
        </p:spPr>
      </p:sp>
      <p:sp>
        <p:nvSpPr>
          <p:cNvPr id="385" name="Google Shape;385;p15"/>
          <p:cNvSpPr txBox="1"/>
          <p:nvPr/>
        </p:nvSpPr>
        <p:spPr>
          <a:xfrm>
            <a:off x="10198878" y="2967544"/>
            <a:ext cx="203555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account</a:t>
            </a:r>
            <a:endParaRPr/>
          </a:p>
        </p:txBody>
      </p:sp>
      <p:grpSp>
        <p:nvGrpSpPr>
          <p:cNvPr id="386" name="Google Shape;386;p15"/>
          <p:cNvGrpSpPr/>
          <p:nvPr/>
        </p:nvGrpSpPr>
        <p:grpSpPr>
          <a:xfrm>
            <a:off x="6475928" y="2975332"/>
            <a:ext cx="2963684" cy="4406792"/>
            <a:chOff x="0" y="0"/>
            <a:chExt cx="3951579" cy="5875722"/>
          </a:xfrm>
        </p:grpSpPr>
        <p:grpSp>
          <p:nvGrpSpPr>
            <p:cNvPr id="387" name="Google Shape;387;p15"/>
            <p:cNvGrpSpPr/>
            <p:nvPr/>
          </p:nvGrpSpPr>
          <p:grpSpPr>
            <a:xfrm>
              <a:off x="0" y="0"/>
              <a:ext cx="3951579" cy="5875722"/>
              <a:chOff x="0" y="0"/>
              <a:chExt cx="7304769" cy="10861681"/>
            </a:xfrm>
          </p:grpSpPr>
          <p:sp>
            <p:nvSpPr>
              <p:cNvPr id="388" name="Google Shape;388;p15"/>
              <p:cNvSpPr/>
              <p:nvPr/>
            </p:nvSpPr>
            <p:spPr>
              <a:xfrm>
                <a:off x="31750" y="31750"/>
                <a:ext cx="7241269" cy="10798181"/>
              </a:xfrm>
              <a:custGeom>
                <a:rect b="b" l="l" r="r" t="t"/>
                <a:pathLst>
                  <a:path extrusionOk="0" h="10798181" w="7241269">
                    <a:moveTo>
                      <a:pt x="7148559" y="10798181"/>
                    </a:moveTo>
                    <a:lnTo>
                      <a:pt x="92710" y="10798181"/>
                    </a:lnTo>
                    <a:cubicBezTo>
                      <a:pt x="41910" y="10798181"/>
                      <a:pt x="0" y="10756271"/>
                      <a:pt x="0" y="1070547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147289" y="0"/>
                    </a:lnTo>
                    <a:cubicBezTo>
                      <a:pt x="7198089" y="0"/>
                      <a:pt x="7239999" y="41910"/>
                      <a:pt x="7239999" y="92710"/>
                    </a:cubicBezTo>
                    <a:lnTo>
                      <a:pt x="7239999" y="10704201"/>
                    </a:lnTo>
                    <a:cubicBezTo>
                      <a:pt x="7241269" y="10756271"/>
                      <a:pt x="7199359" y="10798181"/>
                      <a:pt x="7148559" y="10798181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0" y="0"/>
                <a:ext cx="7304769" cy="10861681"/>
              </a:xfrm>
              <a:custGeom>
                <a:rect b="b" l="l" r="r" t="t"/>
                <a:pathLst>
                  <a:path extrusionOk="0" h="10861681" w="7304769">
                    <a:moveTo>
                      <a:pt x="7180309" y="59690"/>
                    </a:moveTo>
                    <a:cubicBezTo>
                      <a:pt x="7215869" y="59690"/>
                      <a:pt x="7245079" y="88900"/>
                      <a:pt x="7245079" y="124460"/>
                    </a:cubicBezTo>
                    <a:lnTo>
                      <a:pt x="7245079" y="10737221"/>
                    </a:lnTo>
                    <a:cubicBezTo>
                      <a:pt x="7245079" y="10772781"/>
                      <a:pt x="7215869" y="10801991"/>
                      <a:pt x="7180309" y="10801991"/>
                    </a:cubicBezTo>
                    <a:lnTo>
                      <a:pt x="124460" y="10801991"/>
                    </a:lnTo>
                    <a:cubicBezTo>
                      <a:pt x="88900" y="10801991"/>
                      <a:pt x="59690" y="10772781"/>
                      <a:pt x="59690" y="1073722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180309" y="59690"/>
                    </a:lnTo>
                    <a:moveTo>
                      <a:pt x="718030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737221"/>
                    </a:lnTo>
                    <a:cubicBezTo>
                      <a:pt x="0" y="10805801"/>
                      <a:pt x="55880" y="10861681"/>
                      <a:pt x="124460" y="10861681"/>
                    </a:cubicBezTo>
                    <a:lnTo>
                      <a:pt x="7180309" y="10861681"/>
                    </a:lnTo>
                    <a:cubicBezTo>
                      <a:pt x="7248889" y="10861681"/>
                      <a:pt x="7304769" y="10805801"/>
                      <a:pt x="7304769" y="10737221"/>
                    </a:cubicBezTo>
                    <a:lnTo>
                      <a:pt x="7304769" y="124460"/>
                    </a:lnTo>
                    <a:cubicBezTo>
                      <a:pt x="7304769" y="55880"/>
                      <a:pt x="7248889" y="0"/>
                      <a:pt x="7180309" y="0"/>
                    </a:cubicBezTo>
                    <a:close/>
                  </a:path>
                </a:pathLst>
              </a:custGeom>
              <a:solidFill>
                <a:srgbClr val="FF19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15"/>
            <p:cNvGrpSpPr/>
            <p:nvPr/>
          </p:nvGrpSpPr>
          <p:grpSpPr>
            <a:xfrm>
              <a:off x="0" y="86486"/>
              <a:ext cx="3951579" cy="786953"/>
              <a:chOff x="0" y="0"/>
              <a:chExt cx="7304769" cy="1454738"/>
            </a:xfrm>
          </p:grpSpPr>
          <p:sp>
            <p:nvSpPr>
              <p:cNvPr id="391" name="Google Shape;391;p15"/>
              <p:cNvSpPr/>
              <p:nvPr/>
            </p:nvSpPr>
            <p:spPr>
              <a:xfrm>
                <a:off x="31750" y="31750"/>
                <a:ext cx="7241269" cy="1391238"/>
              </a:xfrm>
              <a:custGeom>
                <a:rect b="b" l="l" r="r" t="t"/>
                <a:pathLst>
                  <a:path extrusionOk="0" h="1391238" w="7241269">
                    <a:moveTo>
                      <a:pt x="7148559" y="1391238"/>
                    </a:moveTo>
                    <a:lnTo>
                      <a:pt x="92710" y="1391238"/>
                    </a:lnTo>
                    <a:cubicBezTo>
                      <a:pt x="41910" y="1391238"/>
                      <a:pt x="0" y="1349328"/>
                      <a:pt x="0" y="12985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147289" y="0"/>
                    </a:lnTo>
                    <a:cubicBezTo>
                      <a:pt x="7198089" y="0"/>
                      <a:pt x="7239999" y="41910"/>
                      <a:pt x="7239999" y="92710"/>
                    </a:cubicBezTo>
                    <a:lnTo>
                      <a:pt x="7239999" y="1297258"/>
                    </a:lnTo>
                    <a:cubicBezTo>
                      <a:pt x="7241269" y="1349328"/>
                      <a:pt x="7199359" y="1391238"/>
                      <a:pt x="7148559" y="1391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0" y="0"/>
                <a:ext cx="7304769" cy="1454738"/>
              </a:xfrm>
              <a:custGeom>
                <a:rect b="b" l="l" r="r" t="t"/>
                <a:pathLst>
                  <a:path extrusionOk="0" h="1454738" w="7304769">
                    <a:moveTo>
                      <a:pt x="7180309" y="59690"/>
                    </a:moveTo>
                    <a:cubicBezTo>
                      <a:pt x="7215869" y="59690"/>
                      <a:pt x="7245079" y="88900"/>
                      <a:pt x="7245079" y="124460"/>
                    </a:cubicBezTo>
                    <a:lnTo>
                      <a:pt x="7245079" y="1330278"/>
                    </a:lnTo>
                    <a:cubicBezTo>
                      <a:pt x="7245079" y="1365838"/>
                      <a:pt x="7215869" y="1395048"/>
                      <a:pt x="7180309" y="1395048"/>
                    </a:cubicBezTo>
                    <a:lnTo>
                      <a:pt x="124460" y="1395048"/>
                    </a:lnTo>
                    <a:cubicBezTo>
                      <a:pt x="88900" y="1395048"/>
                      <a:pt x="59690" y="1365838"/>
                      <a:pt x="59690" y="13302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180309" y="59690"/>
                    </a:lnTo>
                    <a:moveTo>
                      <a:pt x="718030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30278"/>
                    </a:lnTo>
                    <a:cubicBezTo>
                      <a:pt x="0" y="1398858"/>
                      <a:pt x="55880" y="1454738"/>
                      <a:pt x="124460" y="1454738"/>
                    </a:cubicBezTo>
                    <a:lnTo>
                      <a:pt x="7180309" y="1454738"/>
                    </a:lnTo>
                    <a:cubicBezTo>
                      <a:pt x="7248889" y="1454738"/>
                      <a:pt x="7304769" y="1398858"/>
                      <a:pt x="7304769" y="1330278"/>
                    </a:cubicBezTo>
                    <a:lnTo>
                      <a:pt x="7304769" y="124460"/>
                    </a:lnTo>
                    <a:cubicBezTo>
                      <a:pt x="7304769" y="55880"/>
                      <a:pt x="7248889" y="0"/>
                      <a:pt x="7180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" name="Google Shape;393;p15"/>
            <p:cNvSpPr/>
            <p:nvPr/>
          </p:nvSpPr>
          <p:spPr>
            <a:xfrm>
              <a:off x="50974" y="873439"/>
              <a:ext cx="3849631" cy="4713496"/>
            </a:xfrm>
            <a:custGeom>
              <a:rect b="b" l="l" r="r" t="t"/>
              <a:pathLst>
                <a:path extrusionOk="0" h="4713496" w="3849631">
                  <a:moveTo>
                    <a:pt x="0" y="0"/>
                  </a:moveTo>
                  <a:lnTo>
                    <a:pt x="3849631" y="0"/>
                  </a:lnTo>
                  <a:lnTo>
                    <a:pt x="3849631" y="4713496"/>
                  </a:lnTo>
                  <a:lnTo>
                    <a:pt x="0" y="47134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7238" r="-6620" t="0"/>
              </a:stretch>
            </a:blipFill>
            <a:ln>
              <a:noFill/>
            </a:ln>
          </p:spPr>
        </p:sp>
        <p:sp>
          <p:nvSpPr>
            <p:cNvPr id="394" name="Google Shape;394;p15"/>
            <p:cNvSpPr txBox="1"/>
            <p:nvPr/>
          </p:nvSpPr>
          <p:spPr>
            <a:xfrm>
              <a:off x="874431" y="117378"/>
              <a:ext cx="2063272" cy="6013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core</a:t>
              </a:r>
              <a:endParaRPr/>
            </a:p>
          </p:txBody>
        </p:sp>
      </p:grpSp>
      <p:sp>
        <p:nvSpPr>
          <p:cNvPr id="395" name="Google Shape;395;p15"/>
          <p:cNvSpPr txBox="1"/>
          <p:nvPr/>
        </p:nvSpPr>
        <p:spPr>
          <a:xfrm>
            <a:off x="1085139" y="1034922"/>
            <a:ext cx="15135568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FOLDER ARCHITECHTURE</a:t>
            </a:r>
            <a:endParaRPr/>
          </a:p>
        </p:txBody>
      </p:sp>
      <p:sp>
        <p:nvSpPr>
          <p:cNvPr id="396" name="Google Shape;396;p15"/>
          <p:cNvSpPr txBox="1"/>
          <p:nvPr/>
        </p:nvSpPr>
        <p:spPr>
          <a:xfrm>
            <a:off x="11601050" y="2416346"/>
            <a:ext cx="203555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pages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/>
          <p:nvPr/>
        </p:nvSpPr>
        <p:spPr>
          <a:xfrm>
            <a:off x="1085139" y="3164425"/>
            <a:ext cx="16117723" cy="6582944"/>
          </a:xfrm>
          <a:custGeom>
            <a:rect b="b" l="l" r="r" t="t"/>
            <a:pathLst>
              <a:path extrusionOk="0" h="12996842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2872382"/>
                </a:lnTo>
                <a:cubicBezTo>
                  <a:pt x="31761866" y="12907942"/>
                  <a:pt x="31732658" y="12937151"/>
                  <a:pt x="31697098" y="12937151"/>
                </a:cubicBezTo>
                <a:lnTo>
                  <a:pt x="124460" y="12937151"/>
                </a:lnTo>
                <a:cubicBezTo>
                  <a:pt x="88900" y="12937151"/>
                  <a:pt x="59690" y="12907942"/>
                  <a:pt x="59690" y="1287238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2872382"/>
                </a:lnTo>
                <a:cubicBezTo>
                  <a:pt x="0" y="12940961"/>
                  <a:pt x="55880" y="12996842"/>
                  <a:pt x="124460" y="12996842"/>
                </a:cubicBezTo>
                <a:lnTo>
                  <a:pt x="31697098" y="12996842"/>
                </a:lnTo>
                <a:cubicBezTo>
                  <a:pt x="31765677" y="12996842"/>
                  <a:pt x="31821558" y="12940961"/>
                  <a:pt x="31821558" y="12872382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16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403" name="Google Shape;403;p16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404" name="Google Shape;404;p16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6" name="Google Shape;406;p16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collegestreet.xyz/apis</a:t>
              </a:r>
              <a:endParaRPr/>
            </a:p>
          </p:txBody>
        </p:sp>
      </p:grpSp>
      <p:grpSp>
        <p:nvGrpSpPr>
          <p:cNvPr id="407" name="Google Shape;407;p16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408" name="Google Shape;408;p16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16"/>
          <p:cNvSpPr txBox="1"/>
          <p:nvPr/>
        </p:nvSpPr>
        <p:spPr>
          <a:xfrm>
            <a:off x="1635790" y="3934914"/>
            <a:ext cx="14404045" cy="4957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 /users/register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 /users/login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 /users/forgetpassword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 /users/user/info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 /products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 /product/create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 /product/edit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 /product/delete</a:t>
            </a:r>
            <a:endParaRPr/>
          </a:p>
        </p:txBody>
      </p:sp>
      <p:sp>
        <p:nvSpPr>
          <p:cNvPr id="412" name="Google Shape;412;p16"/>
          <p:cNvSpPr txBox="1"/>
          <p:nvPr/>
        </p:nvSpPr>
        <p:spPr>
          <a:xfrm>
            <a:off x="1085139" y="1000803"/>
            <a:ext cx="8209338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MAJOR APIS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7"/>
          <p:cNvSpPr/>
          <p:nvPr/>
        </p:nvSpPr>
        <p:spPr>
          <a:xfrm>
            <a:off x="1085139" y="2021425"/>
            <a:ext cx="16117723" cy="7884319"/>
          </a:xfrm>
          <a:custGeom>
            <a:rect b="b" l="l" r="r" t="t"/>
            <a:pathLst>
              <a:path extrusionOk="0" h="15566174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5441713"/>
                </a:lnTo>
                <a:cubicBezTo>
                  <a:pt x="31761866" y="15477274"/>
                  <a:pt x="31732658" y="15506483"/>
                  <a:pt x="31697098" y="15506483"/>
                </a:cubicBezTo>
                <a:lnTo>
                  <a:pt x="124460" y="15506483"/>
                </a:lnTo>
                <a:cubicBezTo>
                  <a:pt x="88900" y="15506483"/>
                  <a:pt x="59690" y="15477274"/>
                  <a:pt x="59690" y="15441713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5441713"/>
                </a:lnTo>
                <a:cubicBezTo>
                  <a:pt x="0" y="15510294"/>
                  <a:pt x="55880" y="15566174"/>
                  <a:pt x="124460" y="15566174"/>
                </a:cubicBezTo>
                <a:lnTo>
                  <a:pt x="31697098" y="15566174"/>
                </a:lnTo>
                <a:cubicBezTo>
                  <a:pt x="31765677" y="15566174"/>
                  <a:pt x="31821558" y="15510294"/>
                  <a:pt x="31821558" y="15441713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17"/>
          <p:cNvGrpSpPr/>
          <p:nvPr/>
        </p:nvGrpSpPr>
        <p:grpSpPr>
          <a:xfrm>
            <a:off x="1085139" y="2006402"/>
            <a:ext cx="16117721" cy="829030"/>
            <a:chOff x="0" y="0"/>
            <a:chExt cx="21490296" cy="1105373"/>
          </a:xfrm>
        </p:grpSpPr>
        <p:grpSp>
          <p:nvGrpSpPr>
            <p:cNvPr id="419" name="Google Shape;419;p17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420" name="Google Shape;420;p17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2" name="Google Shape;422;p17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api.collegestreet.xyz/users/login</a:t>
              </a:r>
              <a:endParaRPr/>
            </a:p>
          </p:txBody>
        </p:sp>
      </p:grpSp>
      <p:grpSp>
        <p:nvGrpSpPr>
          <p:cNvPr id="423" name="Google Shape;423;p17"/>
          <p:cNvGrpSpPr/>
          <p:nvPr/>
        </p:nvGrpSpPr>
        <p:grpSpPr>
          <a:xfrm>
            <a:off x="1635790" y="2354241"/>
            <a:ext cx="601057" cy="133350"/>
            <a:chOff x="0" y="0"/>
            <a:chExt cx="801409" cy="177800"/>
          </a:xfrm>
        </p:grpSpPr>
        <p:sp>
          <p:nvSpPr>
            <p:cNvPr id="424" name="Google Shape;424;p17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17"/>
          <p:cNvSpPr/>
          <p:nvPr/>
        </p:nvSpPr>
        <p:spPr>
          <a:xfrm>
            <a:off x="3570686" y="2835431"/>
            <a:ext cx="11146629" cy="6654988"/>
          </a:xfrm>
          <a:custGeom>
            <a:rect b="b" l="l" r="r" t="t"/>
            <a:pathLst>
              <a:path extrusionOk="0" h="6654988" w="11146629">
                <a:moveTo>
                  <a:pt x="0" y="0"/>
                </a:moveTo>
                <a:lnTo>
                  <a:pt x="11146628" y="0"/>
                </a:lnTo>
                <a:lnTo>
                  <a:pt x="11146628" y="6654988"/>
                </a:lnTo>
                <a:lnTo>
                  <a:pt x="0" y="665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44" l="0" r="-5694" t="0"/>
            </a:stretch>
          </a:blipFill>
          <a:ln>
            <a:noFill/>
          </a:ln>
        </p:spPr>
      </p:sp>
      <p:sp>
        <p:nvSpPr>
          <p:cNvPr id="428" name="Google Shape;428;p17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EXAMPLES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8"/>
          <p:cNvSpPr/>
          <p:nvPr/>
        </p:nvSpPr>
        <p:spPr>
          <a:xfrm>
            <a:off x="1085139" y="2021425"/>
            <a:ext cx="16117723" cy="7884319"/>
          </a:xfrm>
          <a:custGeom>
            <a:rect b="b" l="l" r="r" t="t"/>
            <a:pathLst>
              <a:path extrusionOk="0" h="15566174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5441713"/>
                </a:lnTo>
                <a:cubicBezTo>
                  <a:pt x="31761866" y="15477274"/>
                  <a:pt x="31732658" y="15506483"/>
                  <a:pt x="31697098" y="15506483"/>
                </a:cubicBezTo>
                <a:lnTo>
                  <a:pt x="124460" y="15506483"/>
                </a:lnTo>
                <a:cubicBezTo>
                  <a:pt x="88900" y="15506483"/>
                  <a:pt x="59690" y="15477274"/>
                  <a:pt x="59690" y="15441713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5441713"/>
                </a:lnTo>
                <a:cubicBezTo>
                  <a:pt x="0" y="15510294"/>
                  <a:pt x="55880" y="15566174"/>
                  <a:pt x="124460" y="15566174"/>
                </a:cubicBezTo>
                <a:lnTo>
                  <a:pt x="31697098" y="15566174"/>
                </a:lnTo>
                <a:cubicBezTo>
                  <a:pt x="31765677" y="15566174"/>
                  <a:pt x="31821558" y="15510294"/>
                  <a:pt x="31821558" y="15441713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18"/>
          <p:cNvGrpSpPr/>
          <p:nvPr/>
        </p:nvGrpSpPr>
        <p:grpSpPr>
          <a:xfrm>
            <a:off x="1085139" y="2006402"/>
            <a:ext cx="16117721" cy="829030"/>
            <a:chOff x="0" y="0"/>
            <a:chExt cx="21490296" cy="1105373"/>
          </a:xfrm>
        </p:grpSpPr>
        <p:grpSp>
          <p:nvGrpSpPr>
            <p:cNvPr id="435" name="Google Shape;435;p18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436" name="Google Shape;436;p18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8" name="Google Shape;438;p18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api.collegestreet.xyz/users/login</a:t>
              </a:r>
              <a:endParaRPr/>
            </a:p>
          </p:txBody>
        </p:sp>
      </p:grpSp>
      <p:grpSp>
        <p:nvGrpSpPr>
          <p:cNvPr id="439" name="Google Shape;439;p18"/>
          <p:cNvGrpSpPr/>
          <p:nvPr/>
        </p:nvGrpSpPr>
        <p:grpSpPr>
          <a:xfrm>
            <a:off x="1635790" y="2354241"/>
            <a:ext cx="601057" cy="133350"/>
            <a:chOff x="0" y="0"/>
            <a:chExt cx="801409" cy="177800"/>
          </a:xfrm>
        </p:grpSpPr>
        <p:sp>
          <p:nvSpPr>
            <p:cNvPr id="440" name="Google Shape;440;p18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18"/>
          <p:cNvSpPr/>
          <p:nvPr/>
        </p:nvSpPr>
        <p:spPr>
          <a:xfrm>
            <a:off x="2911310" y="3263996"/>
            <a:ext cx="9372871" cy="6301058"/>
          </a:xfrm>
          <a:custGeom>
            <a:rect b="b" l="l" r="r" t="t"/>
            <a:pathLst>
              <a:path extrusionOk="0" h="6301058" w="9372871">
                <a:moveTo>
                  <a:pt x="0" y="0"/>
                </a:moveTo>
                <a:lnTo>
                  <a:pt x="9372871" y="0"/>
                </a:lnTo>
                <a:lnTo>
                  <a:pt x="9372871" y="6301058"/>
                </a:lnTo>
                <a:lnTo>
                  <a:pt x="0" y="6301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308" t="0"/>
            </a:stretch>
          </a:blipFill>
          <a:ln>
            <a:noFill/>
          </a:ln>
        </p:spPr>
      </p:sp>
      <p:sp>
        <p:nvSpPr>
          <p:cNvPr id="444" name="Google Shape;444;p18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EXAMPLES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"/>
          <p:cNvSpPr/>
          <p:nvPr/>
        </p:nvSpPr>
        <p:spPr>
          <a:xfrm>
            <a:off x="1085139" y="3164425"/>
            <a:ext cx="16117723" cy="6582944"/>
          </a:xfrm>
          <a:custGeom>
            <a:rect b="b" l="l" r="r" t="t"/>
            <a:pathLst>
              <a:path extrusionOk="0" h="12996842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2872382"/>
                </a:lnTo>
                <a:cubicBezTo>
                  <a:pt x="31761866" y="12907942"/>
                  <a:pt x="31732658" y="12937151"/>
                  <a:pt x="31697098" y="12937151"/>
                </a:cubicBezTo>
                <a:lnTo>
                  <a:pt x="124460" y="12937151"/>
                </a:lnTo>
                <a:cubicBezTo>
                  <a:pt x="88900" y="12937151"/>
                  <a:pt x="59690" y="12907942"/>
                  <a:pt x="59690" y="1287238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2872382"/>
                </a:lnTo>
                <a:cubicBezTo>
                  <a:pt x="0" y="12940961"/>
                  <a:pt x="55880" y="12996842"/>
                  <a:pt x="124460" y="12996842"/>
                </a:cubicBezTo>
                <a:lnTo>
                  <a:pt x="31697098" y="12996842"/>
                </a:lnTo>
                <a:cubicBezTo>
                  <a:pt x="31765677" y="12996842"/>
                  <a:pt x="31821558" y="12940961"/>
                  <a:pt x="31821558" y="12872382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19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451" name="Google Shape;451;p19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452" name="Google Shape;452;p19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4" name="Google Shape;454;p19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collegestreet.xyz/apis</a:t>
              </a:r>
              <a:endParaRPr/>
            </a:p>
          </p:txBody>
        </p:sp>
      </p:grpSp>
      <p:grpSp>
        <p:nvGrpSpPr>
          <p:cNvPr id="455" name="Google Shape;455;p19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456" name="Google Shape;456;p19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19"/>
          <p:cNvSpPr txBox="1"/>
          <p:nvPr/>
        </p:nvSpPr>
        <p:spPr>
          <a:xfrm>
            <a:off x="1635790" y="3934914"/>
            <a:ext cx="14404045" cy="3105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Github workflow for Pull request - thanks to Aishwarya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branch contribution standard and branch security  - thanks to Aishwarya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Webapp deployment and management on Vercel - Xantus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Migration - Jeet and Xantus</a:t>
            </a:r>
            <a:endParaRPr/>
          </a:p>
          <a:p>
            <a:pPr indent="-289396" lvl="1" marL="578793" marR="0" rtl="0" algn="l">
              <a:lnSpc>
                <a:spcPct val="184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b="0" i="0" lang="en-US" sz="26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Backend Infra deployment on DigitalOcean - Jeet</a:t>
            </a:r>
            <a:endParaRPr/>
          </a:p>
        </p:txBody>
      </p:sp>
      <p:sp>
        <p:nvSpPr>
          <p:cNvPr id="460" name="Google Shape;460;p19"/>
          <p:cNvSpPr txBox="1"/>
          <p:nvPr/>
        </p:nvSpPr>
        <p:spPr>
          <a:xfrm>
            <a:off x="1085139" y="1000803"/>
            <a:ext cx="10033274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DEVOPS WORKS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Dec, 2023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2197603" y="3058791"/>
            <a:ext cx="13892794" cy="1154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TODAY'S AGENDA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3634248" y="5628863"/>
            <a:ext cx="881343" cy="881343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3908972" y="5893062"/>
            <a:ext cx="331896" cy="381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4991841" y="5805416"/>
            <a:ext cx="4190940" cy="423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634248" y="6625632"/>
            <a:ext cx="881343" cy="881343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3908972" y="6889832"/>
            <a:ext cx="331896" cy="381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7980109" y="5628863"/>
            <a:ext cx="873824" cy="873824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8254833" y="5893062"/>
            <a:ext cx="331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9131916" y="5805416"/>
            <a:ext cx="419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7986643" y="6625632"/>
            <a:ext cx="873824" cy="873824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8261366" y="6889832"/>
            <a:ext cx="331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9131916" y="6780554"/>
            <a:ext cx="419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UI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4991841" y="6809129"/>
            <a:ext cx="1137791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12201914" y="5628863"/>
            <a:ext cx="873824" cy="873824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2476637" y="5893062"/>
            <a:ext cx="331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12249361" y="6604000"/>
            <a:ext cx="873824" cy="873824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2524084" y="6868200"/>
            <a:ext cx="331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3634248" y="7621275"/>
            <a:ext cx="881343" cy="881343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3908972" y="7885474"/>
            <a:ext cx="331896" cy="381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7986643" y="7621275"/>
            <a:ext cx="873824" cy="873824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8261366" y="7885474"/>
            <a:ext cx="331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12249361" y="7621275"/>
            <a:ext cx="873824" cy="873824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12524084" y="7885474"/>
            <a:ext cx="331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4991841" y="7804771"/>
            <a:ext cx="1270777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9131916" y="7804771"/>
            <a:ext cx="16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13515961" y="5833991"/>
            <a:ext cx="1137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13515961" y="6765865"/>
            <a:ext cx="1137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13515961" y="7785040"/>
            <a:ext cx="1137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0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, 2023</a:t>
            </a:r>
            <a:endParaRPr/>
          </a:p>
        </p:txBody>
      </p:sp>
      <p:sp>
        <p:nvSpPr>
          <p:cNvPr id="466" name="Google Shape;466;p20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467" name="Google Shape;467;p20"/>
          <p:cNvSpPr txBox="1"/>
          <p:nvPr/>
        </p:nvSpPr>
        <p:spPr>
          <a:xfrm>
            <a:off x="1484526" y="4150703"/>
            <a:ext cx="15318947" cy="130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/>
          </a:p>
        </p:txBody>
      </p:sp>
      <p:sp>
        <p:nvSpPr>
          <p:cNvPr id="468" name="Google Shape;468;p20"/>
          <p:cNvSpPr txBox="1"/>
          <p:nvPr/>
        </p:nvSpPr>
        <p:spPr>
          <a:xfrm>
            <a:off x="1484526" y="6320107"/>
            <a:ext cx="15318947" cy="4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by Yin Xiancheng (Xanthus)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>
            <a:off x="1085139" y="3164425"/>
            <a:ext cx="16117723" cy="6582944"/>
          </a:xfrm>
          <a:custGeom>
            <a:rect b="b" l="l" r="r" t="t"/>
            <a:pathLst>
              <a:path extrusionOk="0" h="12996842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2872382"/>
                </a:lnTo>
                <a:cubicBezTo>
                  <a:pt x="31761866" y="12907942"/>
                  <a:pt x="31732658" y="12937151"/>
                  <a:pt x="31697098" y="12937151"/>
                </a:cubicBezTo>
                <a:lnTo>
                  <a:pt x="124460" y="12937151"/>
                </a:lnTo>
                <a:cubicBezTo>
                  <a:pt x="88900" y="12937151"/>
                  <a:pt x="59690" y="12907942"/>
                  <a:pt x="59690" y="1287238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2872382"/>
                </a:lnTo>
                <a:cubicBezTo>
                  <a:pt x="0" y="12940961"/>
                  <a:pt x="55880" y="12996842"/>
                  <a:pt x="124460" y="12996842"/>
                </a:cubicBezTo>
                <a:lnTo>
                  <a:pt x="31697098" y="12996842"/>
                </a:lnTo>
                <a:cubicBezTo>
                  <a:pt x="31765677" y="12996842"/>
                  <a:pt x="31821558" y="12940961"/>
                  <a:pt x="31821558" y="12872382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21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475" name="Google Shape;475;p21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476" name="Google Shape;476;p21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" name="Google Shape;478;p21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collegestreet.xyz/security</a:t>
              </a:r>
              <a:endParaRPr/>
            </a:p>
          </p:txBody>
        </p:sp>
      </p:grpSp>
      <p:grpSp>
        <p:nvGrpSpPr>
          <p:cNvPr id="479" name="Google Shape;479;p21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480" name="Google Shape;480;p21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21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DESIGN</a:t>
            </a:r>
            <a:endParaRPr/>
          </a:p>
        </p:txBody>
      </p:sp>
      <p:sp>
        <p:nvSpPr>
          <p:cNvPr id="484" name="Google Shape;484;p21"/>
          <p:cNvSpPr txBox="1"/>
          <p:nvPr/>
        </p:nvSpPr>
        <p:spPr>
          <a:xfrm>
            <a:off x="1635790" y="3887289"/>
            <a:ext cx="12895078" cy="4939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User Authentication</a:t>
            </a:r>
            <a:endParaRPr/>
          </a:p>
          <a:p>
            <a:pPr indent="-302258" lvl="1" marL="604516" marR="0" rtl="0" algn="l">
              <a:lnSpc>
                <a:spcPct val="184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Registration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Users provide .edu email address only and create a password.</a:t>
            </a:r>
            <a:endParaRPr/>
          </a:p>
          <a:p>
            <a:pPr indent="-302258" lvl="1" marL="604516" marR="0" rtl="0" algn="l">
              <a:lnSpc>
                <a:spcPct val="184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Email Verification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 email verification link is sent to the user’s edu email address. User verifies the email using provided link in the email to activate the account.</a:t>
            </a:r>
            <a:endParaRPr/>
          </a:p>
          <a:p>
            <a:pPr indent="-302258" lvl="1" marL="604516" marR="0" rtl="0" algn="l">
              <a:lnSpc>
                <a:spcPct val="184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Password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Passwords are securely stored in the system using cryptographic hashing.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2"/>
          <p:cNvSpPr/>
          <p:nvPr/>
        </p:nvSpPr>
        <p:spPr>
          <a:xfrm>
            <a:off x="1085139" y="2831050"/>
            <a:ext cx="16117723" cy="6582944"/>
          </a:xfrm>
          <a:custGeom>
            <a:rect b="b" l="l" r="r" t="t"/>
            <a:pathLst>
              <a:path extrusionOk="0" h="12996842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2872382"/>
                </a:lnTo>
                <a:cubicBezTo>
                  <a:pt x="31761866" y="12907942"/>
                  <a:pt x="31732658" y="12937151"/>
                  <a:pt x="31697098" y="12937151"/>
                </a:cubicBezTo>
                <a:lnTo>
                  <a:pt x="124460" y="12937151"/>
                </a:lnTo>
                <a:cubicBezTo>
                  <a:pt x="88900" y="12937151"/>
                  <a:pt x="59690" y="12907942"/>
                  <a:pt x="59690" y="1287238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2872382"/>
                </a:lnTo>
                <a:cubicBezTo>
                  <a:pt x="0" y="12940961"/>
                  <a:pt x="55880" y="12996842"/>
                  <a:pt x="124460" y="12996842"/>
                </a:cubicBezTo>
                <a:lnTo>
                  <a:pt x="31697098" y="12996842"/>
                </a:lnTo>
                <a:cubicBezTo>
                  <a:pt x="31765677" y="12996842"/>
                  <a:pt x="31821558" y="12940961"/>
                  <a:pt x="31821558" y="12872382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22"/>
          <p:cNvGrpSpPr/>
          <p:nvPr/>
        </p:nvGrpSpPr>
        <p:grpSpPr>
          <a:xfrm>
            <a:off x="1085139" y="2816027"/>
            <a:ext cx="16117721" cy="829030"/>
            <a:chOff x="0" y="0"/>
            <a:chExt cx="21490296" cy="1105373"/>
          </a:xfrm>
        </p:grpSpPr>
        <p:grpSp>
          <p:nvGrpSpPr>
            <p:cNvPr id="491" name="Google Shape;491;p22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492" name="Google Shape;492;p22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" name="Google Shape;494;p22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collegestreet.xyz/security</a:t>
              </a:r>
              <a:endParaRPr/>
            </a:p>
          </p:txBody>
        </p:sp>
      </p:grpSp>
      <p:grpSp>
        <p:nvGrpSpPr>
          <p:cNvPr id="495" name="Google Shape;495;p22"/>
          <p:cNvGrpSpPr/>
          <p:nvPr/>
        </p:nvGrpSpPr>
        <p:grpSpPr>
          <a:xfrm>
            <a:off x="1635790" y="3163866"/>
            <a:ext cx="601057" cy="133350"/>
            <a:chOff x="0" y="0"/>
            <a:chExt cx="801409" cy="177800"/>
          </a:xfrm>
        </p:grpSpPr>
        <p:sp>
          <p:nvSpPr>
            <p:cNvPr id="496" name="Google Shape;496;p22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22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DESIGN</a:t>
            </a:r>
            <a:endParaRPr/>
          </a:p>
        </p:txBody>
      </p:sp>
      <p:sp>
        <p:nvSpPr>
          <p:cNvPr id="500" name="Google Shape;500;p22"/>
          <p:cNvSpPr txBox="1"/>
          <p:nvPr/>
        </p:nvSpPr>
        <p:spPr>
          <a:xfrm>
            <a:off x="1635790" y="3496764"/>
            <a:ext cx="12895078" cy="5830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4642" lvl="1" marL="669285" marR="0" rtl="0" algn="l">
              <a:lnSpc>
                <a:spcPct val="184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9"/>
              <a:buFont typeface="Arial"/>
              <a:buChar char="•"/>
            </a:pPr>
            <a:r>
              <a:rPr b="0" i="0" lang="en-US" sz="30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Security</a:t>
            </a:r>
            <a:endParaRPr/>
          </a:p>
          <a:p>
            <a:pPr indent="-359831" lvl="2" marL="1079496" marR="0" rtl="0" algn="l">
              <a:lnSpc>
                <a:spcPct val="1840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⚬"/>
            </a:pPr>
            <a:r>
              <a:rPr b="0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Password</a:t>
            </a:r>
            <a:endParaRPr/>
          </a:p>
          <a:p>
            <a:pPr indent="-404810" lvl="3" marL="1619244" marR="0" rtl="0" algn="l">
              <a:lnSpc>
                <a:spcPct val="1840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￭"/>
            </a:pPr>
            <a:r>
              <a:rPr b="0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Strong passwords are enforced.</a:t>
            </a:r>
            <a:endParaRPr/>
          </a:p>
          <a:p>
            <a:pPr indent="-334642" lvl="1" marL="669285" marR="0" rtl="0" algn="l">
              <a:lnSpc>
                <a:spcPct val="184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9"/>
              <a:buFont typeface="Arial"/>
              <a:buChar char="•"/>
            </a:pPr>
            <a:r>
              <a:rPr b="0" i="0" lang="en-US" sz="30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Data Storage</a:t>
            </a:r>
            <a:endParaRPr/>
          </a:p>
          <a:p>
            <a:pPr indent="-359831" lvl="2" marL="1079496" marR="0" rtl="0" algn="l">
              <a:lnSpc>
                <a:spcPct val="1840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⚬"/>
            </a:pPr>
            <a:r>
              <a:rPr b="0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Secure database.</a:t>
            </a:r>
            <a:endParaRPr/>
          </a:p>
          <a:p>
            <a:pPr indent="-334642" lvl="1" marL="669285" marR="0" rtl="0" algn="l">
              <a:lnSpc>
                <a:spcPct val="184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9"/>
              <a:buFont typeface="Arial"/>
              <a:buChar char="•"/>
            </a:pPr>
            <a:r>
              <a:rPr b="0" i="0" lang="en-US" sz="30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Data Transmission</a:t>
            </a:r>
            <a:endParaRPr/>
          </a:p>
          <a:p>
            <a:pPr indent="-345438" lvl="2" marL="1036317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⚬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Secure connection HTTPS.</a:t>
            </a:r>
            <a:endParaRPr/>
          </a:p>
          <a:p>
            <a:pPr indent="-334642" lvl="1" marL="669285" marR="0" rtl="0" algn="l">
              <a:lnSpc>
                <a:spcPct val="184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9"/>
              <a:buFont typeface="Arial"/>
              <a:buChar char="•"/>
            </a:pPr>
            <a:r>
              <a:rPr b="0" i="0" lang="en-US" sz="30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Session Management</a:t>
            </a:r>
            <a:endParaRPr/>
          </a:p>
          <a:p>
            <a:pPr indent="-359831" lvl="2" marL="1079496" marR="0" rtl="0" algn="l">
              <a:lnSpc>
                <a:spcPct val="1840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⚬"/>
            </a:pPr>
            <a:r>
              <a:rPr b="0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jwtToken.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, 2023</a:t>
            </a:r>
            <a:endParaRPr/>
          </a:p>
        </p:txBody>
      </p:sp>
      <p:sp>
        <p:nvSpPr>
          <p:cNvPr id="506" name="Google Shape;506;p23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507" name="Google Shape;507;p23"/>
          <p:cNvSpPr txBox="1"/>
          <p:nvPr/>
        </p:nvSpPr>
        <p:spPr>
          <a:xfrm>
            <a:off x="1484526" y="3560340"/>
            <a:ext cx="15318947" cy="24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/>
          </a:p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508" name="Google Shape;508;p23"/>
          <p:cNvSpPr txBox="1"/>
          <p:nvPr/>
        </p:nvSpPr>
        <p:spPr>
          <a:xfrm>
            <a:off x="1484526" y="6320107"/>
            <a:ext cx="15318947" cy="4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by Theerarun Tubnonghee (Steve)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, 2023</a:t>
            </a:r>
            <a:endParaRPr/>
          </a:p>
        </p:txBody>
      </p:sp>
      <p:sp>
        <p:nvSpPr>
          <p:cNvPr id="514" name="Google Shape;514;p24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515" name="Google Shape;515;p24"/>
          <p:cNvSpPr txBox="1"/>
          <p:nvPr/>
        </p:nvSpPr>
        <p:spPr>
          <a:xfrm>
            <a:off x="1484526" y="3560340"/>
            <a:ext cx="15318947" cy="24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/>
          </a:p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</p:txBody>
      </p:sp>
      <p:sp>
        <p:nvSpPr>
          <p:cNvPr id="516" name="Google Shape;516;p24"/>
          <p:cNvSpPr txBox="1"/>
          <p:nvPr/>
        </p:nvSpPr>
        <p:spPr>
          <a:xfrm>
            <a:off x="1484526" y="6320107"/>
            <a:ext cx="15318947" cy="4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by Theerarun Tubnonghee (Steve)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5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25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25"/>
          <p:cNvSpPr/>
          <p:nvPr/>
        </p:nvSpPr>
        <p:spPr>
          <a:xfrm>
            <a:off x="0" y="580072"/>
            <a:ext cx="18288000" cy="9126855"/>
          </a:xfrm>
          <a:custGeom>
            <a:rect b="b" l="l" r="r" t="t"/>
            <a:pathLst>
              <a:path extrusionOk="0" h="9126855" w="18288000">
                <a:moveTo>
                  <a:pt x="0" y="0"/>
                </a:moveTo>
                <a:lnTo>
                  <a:pt x="18288000" y="0"/>
                </a:lnTo>
                <a:lnTo>
                  <a:pt x="18288000" y="9126856"/>
                </a:lnTo>
                <a:lnTo>
                  <a:pt x="0" y="9126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828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6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26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26"/>
          <p:cNvSpPr/>
          <p:nvPr/>
        </p:nvSpPr>
        <p:spPr>
          <a:xfrm>
            <a:off x="0" y="585677"/>
            <a:ext cx="18288000" cy="9115647"/>
          </a:xfrm>
          <a:custGeom>
            <a:rect b="b" l="l" r="r" t="t"/>
            <a:pathLst>
              <a:path extrusionOk="0" h="9115647" w="18288000">
                <a:moveTo>
                  <a:pt x="0" y="0"/>
                </a:moveTo>
                <a:lnTo>
                  <a:pt x="18288000" y="0"/>
                </a:lnTo>
                <a:lnTo>
                  <a:pt x="18288000" y="9115646"/>
                </a:lnTo>
                <a:lnTo>
                  <a:pt x="0" y="9115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7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6" name="Google Shape;536;p27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7" name="Google Shape;537;p27"/>
          <p:cNvSpPr/>
          <p:nvPr/>
        </p:nvSpPr>
        <p:spPr>
          <a:xfrm>
            <a:off x="484834" y="0"/>
            <a:ext cx="17318332" cy="10287000"/>
          </a:xfrm>
          <a:custGeom>
            <a:rect b="b" l="l" r="r" t="t"/>
            <a:pathLst>
              <a:path extrusionOk="0" h="10287000" w="17318332">
                <a:moveTo>
                  <a:pt x="0" y="0"/>
                </a:moveTo>
                <a:lnTo>
                  <a:pt x="17318332" y="0"/>
                </a:lnTo>
                <a:lnTo>
                  <a:pt x="173183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78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8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3" name="Google Shape;543;p28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28"/>
          <p:cNvSpPr/>
          <p:nvPr/>
        </p:nvSpPr>
        <p:spPr>
          <a:xfrm>
            <a:off x="0" y="677826"/>
            <a:ext cx="18288000" cy="8931349"/>
          </a:xfrm>
          <a:custGeom>
            <a:rect b="b" l="l" r="r" t="t"/>
            <a:pathLst>
              <a:path extrusionOk="0" h="8931349" w="18288000">
                <a:moveTo>
                  <a:pt x="0" y="0"/>
                </a:moveTo>
                <a:lnTo>
                  <a:pt x="18288000" y="0"/>
                </a:lnTo>
                <a:lnTo>
                  <a:pt x="18288000" y="8931348"/>
                </a:lnTo>
                <a:lnTo>
                  <a:pt x="0" y="8931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9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0" name="Google Shape;550;p29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1" name="Google Shape;551;p29"/>
          <p:cNvSpPr/>
          <p:nvPr/>
        </p:nvSpPr>
        <p:spPr>
          <a:xfrm>
            <a:off x="0" y="826681"/>
            <a:ext cx="18288000" cy="8633637"/>
          </a:xfrm>
          <a:custGeom>
            <a:rect b="b" l="l" r="r" t="t"/>
            <a:pathLst>
              <a:path extrusionOk="0" h="8633637" w="18288000">
                <a:moveTo>
                  <a:pt x="0" y="0"/>
                </a:moveTo>
                <a:lnTo>
                  <a:pt x="18288000" y="0"/>
                </a:lnTo>
                <a:lnTo>
                  <a:pt x="18288000" y="8633638"/>
                </a:lnTo>
                <a:lnTo>
                  <a:pt x="0" y="8633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, 2023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1484526" y="3560340"/>
            <a:ext cx="15318947" cy="24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1484526" y="6320107"/>
            <a:ext cx="15318947" cy="4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by Aishwarya Raja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0"/>
          <p:cNvSpPr/>
          <p:nvPr/>
        </p:nvSpPr>
        <p:spPr>
          <a:xfrm>
            <a:off x="1085139" y="3164425"/>
            <a:ext cx="16117723" cy="6582944"/>
          </a:xfrm>
          <a:custGeom>
            <a:rect b="b" l="l" r="r" t="t"/>
            <a:pathLst>
              <a:path extrusionOk="0" h="12996842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2872382"/>
                </a:lnTo>
                <a:cubicBezTo>
                  <a:pt x="31761866" y="12907942"/>
                  <a:pt x="31732658" y="12937151"/>
                  <a:pt x="31697098" y="12937151"/>
                </a:cubicBezTo>
                <a:lnTo>
                  <a:pt x="124460" y="12937151"/>
                </a:lnTo>
                <a:cubicBezTo>
                  <a:pt x="88900" y="12937151"/>
                  <a:pt x="59690" y="12907942"/>
                  <a:pt x="59690" y="1287238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2872382"/>
                </a:lnTo>
                <a:cubicBezTo>
                  <a:pt x="0" y="12940961"/>
                  <a:pt x="55880" y="12996842"/>
                  <a:pt x="124460" y="12996842"/>
                </a:cubicBezTo>
                <a:lnTo>
                  <a:pt x="31697098" y="12996842"/>
                </a:lnTo>
                <a:cubicBezTo>
                  <a:pt x="31765677" y="12996842"/>
                  <a:pt x="31821558" y="12940961"/>
                  <a:pt x="31821558" y="12872382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FF1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10954400" y="4914356"/>
            <a:ext cx="4006438" cy="3828373"/>
            <a:chOff x="0" y="0"/>
            <a:chExt cx="9432809" cy="9013570"/>
          </a:xfrm>
        </p:grpSpPr>
        <p:sp>
          <p:nvSpPr>
            <p:cNvPr id="558" name="Google Shape;558;p30"/>
            <p:cNvSpPr/>
            <p:nvPr/>
          </p:nvSpPr>
          <p:spPr>
            <a:xfrm>
              <a:off x="31750" y="31750"/>
              <a:ext cx="9369309" cy="8950070"/>
            </a:xfrm>
            <a:custGeom>
              <a:rect b="b" l="l" r="r" t="t"/>
              <a:pathLst>
                <a:path extrusionOk="0" h="8950070" w="9369309">
                  <a:moveTo>
                    <a:pt x="9276599" y="8950070"/>
                  </a:moveTo>
                  <a:lnTo>
                    <a:pt x="92710" y="8950070"/>
                  </a:lnTo>
                  <a:cubicBezTo>
                    <a:pt x="41910" y="8950070"/>
                    <a:pt x="0" y="8908160"/>
                    <a:pt x="0" y="885736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9275328" y="0"/>
                  </a:lnTo>
                  <a:cubicBezTo>
                    <a:pt x="9326128" y="0"/>
                    <a:pt x="9368039" y="41910"/>
                    <a:pt x="9368039" y="92710"/>
                  </a:cubicBezTo>
                  <a:lnTo>
                    <a:pt x="9368039" y="8856090"/>
                  </a:lnTo>
                  <a:cubicBezTo>
                    <a:pt x="9369309" y="8908160"/>
                    <a:pt x="9327399" y="8950070"/>
                    <a:pt x="9276599" y="895007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0" y="0"/>
              <a:ext cx="9432809" cy="9013570"/>
            </a:xfrm>
            <a:custGeom>
              <a:rect b="b" l="l" r="r" t="t"/>
              <a:pathLst>
                <a:path extrusionOk="0" h="9013570" w="9432809">
                  <a:moveTo>
                    <a:pt x="9308349" y="59690"/>
                  </a:moveTo>
                  <a:cubicBezTo>
                    <a:pt x="9343909" y="59690"/>
                    <a:pt x="9373119" y="88900"/>
                    <a:pt x="9373119" y="124460"/>
                  </a:cubicBezTo>
                  <a:lnTo>
                    <a:pt x="9373119" y="8889110"/>
                  </a:lnTo>
                  <a:cubicBezTo>
                    <a:pt x="9373119" y="8924670"/>
                    <a:pt x="9343909" y="8953880"/>
                    <a:pt x="9308349" y="8953880"/>
                  </a:cubicBezTo>
                  <a:lnTo>
                    <a:pt x="124460" y="8953880"/>
                  </a:lnTo>
                  <a:cubicBezTo>
                    <a:pt x="88900" y="8953880"/>
                    <a:pt x="59690" y="8924670"/>
                    <a:pt x="59690" y="888911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308349" y="59690"/>
                  </a:lnTo>
                  <a:moveTo>
                    <a:pt x="9308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89110"/>
                  </a:lnTo>
                  <a:cubicBezTo>
                    <a:pt x="0" y="8957690"/>
                    <a:pt x="55880" y="9013570"/>
                    <a:pt x="124460" y="9013570"/>
                  </a:cubicBezTo>
                  <a:lnTo>
                    <a:pt x="9308349" y="9013570"/>
                  </a:lnTo>
                  <a:cubicBezTo>
                    <a:pt x="9376928" y="9013570"/>
                    <a:pt x="9432809" y="8957690"/>
                    <a:pt x="9432809" y="8889110"/>
                  </a:cubicBezTo>
                  <a:lnTo>
                    <a:pt x="9432809" y="124460"/>
                  </a:lnTo>
                  <a:cubicBezTo>
                    <a:pt x="9432809" y="55880"/>
                    <a:pt x="9376928" y="0"/>
                    <a:pt x="9308349" y="0"/>
                  </a:cubicBezTo>
                  <a:close/>
                </a:path>
              </a:pathLst>
            </a:custGeom>
            <a:solidFill>
              <a:srgbClr val="FF1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30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561" name="Google Shape;561;p30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562" name="Google Shape;562;p30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0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4" name="Google Shape;564;p30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collegestreet.xyz/usedFramework</a:t>
              </a:r>
              <a:endParaRPr/>
            </a:p>
          </p:txBody>
        </p:sp>
      </p:grpSp>
      <p:grpSp>
        <p:nvGrpSpPr>
          <p:cNvPr id="565" name="Google Shape;565;p30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566" name="Google Shape;566;p30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30"/>
          <p:cNvSpPr/>
          <p:nvPr/>
        </p:nvSpPr>
        <p:spPr>
          <a:xfrm>
            <a:off x="11271195" y="5283356"/>
            <a:ext cx="3372849" cy="3090373"/>
          </a:xfrm>
          <a:custGeom>
            <a:rect b="b" l="l" r="r" t="t"/>
            <a:pathLst>
              <a:path extrusionOk="0" h="3090373" w="3372849">
                <a:moveTo>
                  <a:pt x="0" y="0"/>
                </a:moveTo>
                <a:lnTo>
                  <a:pt x="3372849" y="0"/>
                </a:lnTo>
                <a:lnTo>
                  <a:pt x="3372849" y="3090373"/>
                </a:lnTo>
                <a:lnTo>
                  <a:pt x="0" y="3090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30"/>
          <p:cNvSpPr txBox="1"/>
          <p:nvPr/>
        </p:nvSpPr>
        <p:spPr>
          <a:xfrm>
            <a:off x="1635790" y="3896814"/>
            <a:ext cx="8558186" cy="1502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ReactJS for our UI/UX design</a:t>
            </a:r>
            <a:endParaRPr/>
          </a:p>
          <a:p>
            <a:pPr indent="0" lvl="0" marL="0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React internally uses Flux design pattern.</a:t>
            </a:r>
            <a:endParaRPr/>
          </a:p>
        </p:txBody>
      </p:sp>
      <p:sp>
        <p:nvSpPr>
          <p:cNvPr id="571" name="Google Shape;571;p30"/>
          <p:cNvSpPr txBox="1"/>
          <p:nvPr/>
        </p:nvSpPr>
        <p:spPr>
          <a:xfrm>
            <a:off x="1085139" y="1000803"/>
            <a:ext cx="13875700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1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, 2023</a:t>
            </a:r>
            <a:endParaRPr/>
          </a:p>
        </p:txBody>
      </p:sp>
      <p:sp>
        <p:nvSpPr>
          <p:cNvPr id="577" name="Google Shape;577;p31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578" name="Google Shape;578;p31"/>
          <p:cNvSpPr txBox="1"/>
          <p:nvPr/>
        </p:nvSpPr>
        <p:spPr>
          <a:xfrm>
            <a:off x="1484526" y="3560340"/>
            <a:ext cx="15318947" cy="24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 STRUCTURE</a:t>
            </a:r>
            <a:endParaRPr/>
          </a:p>
        </p:txBody>
      </p:sp>
      <p:sp>
        <p:nvSpPr>
          <p:cNvPr id="579" name="Google Shape;579;p31"/>
          <p:cNvSpPr txBox="1"/>
          <p:nvPr/>
        </p:nvSpPr>
        <p:spPr>
          <a:xfrm>
            <a:off x="1484526" y="6320107"/>
            <a:ext cx="15318947" cy="4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by Theerarun Tubnonghee (Steve)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2"/>
          <p:cNvGrpSpPr/>
          <p:nvPr/>
        </p:nvGrpSpPr>
        <p:grpSpPr>
          <a:xfrm>
            <a:off x="1369669" y="2874952"/>
            <a:ext cx="4168417" cy="2392522"/>
            <a:chOff x="0" y="0"/>
            <a:chExt cx="10288594" cy="5905285"/>
          </a:xfrm>
        </p:grpSpPr>
        <p:sp>
          <p:nvSpPr>
            <p:cNvPr id="585" name="Google Shape;585;p32"/>
            <p:cNvSpPr/>
            <p:nvPr/>
          </p:nvSpPr>
          <p:spPr>
            <a:xfrm>
              <a:off x="31750" y="31750"/>
              <a:ext cx="10225094" cy="5841785"/>
            </a:xfrm>
            <a:custGeom>
              <a:rect b="b" l="l" r="r" t="t"/>
              <a:pathLst>
                <a:path extrusionOk="0" h="5841785" w="10225094">
                  <a:moveTo>
                    <a:pt x="10132384" y="5841785"/>
                  </a:moveTo>
                  <a:lnTo>
                    <a:pt x="92710" y="5841785"/>
                  </a:lnTo>
                  <a:cubicBezTo>
                    <a:pt x="41910" y="5841785"/>
                    <a:pt x="0" y="5799875"/>
                    <a:pt x="0" y="574907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131113" y="0"/>
                  </a:lnTo>
                  <a:cubicBezTo>
                    <a:pt x="10181913" y="0"/>
                    <a:pt x="10223824" y="41910"/>
                    <a:pt x="10223824" y="92710"/>
                  </a:cubicBezTo>
                  <a:lnTo>
                    <a:pt x="10223824" y="5747805"/>
                  </a:lnTo>
                  <a:cubicBezTo>
                    <a:pt x="10225094" y="5799875"/>
                    <a:pt x="10183184" y="5841785"/>
                    <a:pt x="10132384" y="5841785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0" y="0"/>
              <a:ext cx="10288594" cy="5905285"/>
            </a:xfrm>
            <a:custGeom>
              <a:rect b="b" l="l" r="r" t="t"/>
              <a:pathLst>
                <a:path extrusionOk="0" h="5905285" w="10288594">
                  <a:moveTo>
                    <a:pt x="10164134" y="59690"/>
                  </a:moveTo>
                  <a:cubicBezTo>
                    <a:pt x="10199694" y="59690"/>
                    <a:pt x="10228904" y="88900"/>
                    <a:pt x="10228904" y="124460"/>
                  </a:cubicBezTo>
                  <a:lnTo>
                    <a:pt x="10228904" y="5780825"/>
                  </a:lnTo>
                  <a:cubicBezTo>
                    <a:pt x="10228904" y="5816385"/>
                    <a:pt x="10199694" y="5845595"/>
                    <a:pt x="10164134" y="5845595"/>
                  </a:cubicBezTo>
                  <a:lnTo>
                    <a:pt x="124460" y="5845595"/>
                  </a:lnTo>
                  <a:cubicBezTo>
                    <a:pt x="88900" y="5845595"/>
                    <a:pt x="59690" y="5816385"/>
                    <a:pt x="59690" y="578082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164134" y="59690"/>
                  </a:lnTo>
                  <a:moveTo>
                    <a:pt x="10164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780825"/>
                  </a:lnTo>
                  <a:cubicBezTo>
                    <a:pt x="0" y="5849405"/>
                    <a:pt x="55880" y="5905285"/>
                    <a:pt x="124460" y="5905285"/>
                  </a:cubicBezTo>
                  <a:lnTo>
                    <a:pt x="10164134" y="5905285"/>
                  </a:lnTo>
                  <a:cubicBezTo>
                    <a:pt x="10232713" y="5905285"/>
                    <a:pt x="10288594" y="5849405"/>
                    <a:pt x="10288594" y="5780825"/>
                  </a:cubicBezTo>
                  <a:lnTo>
                    <a:pt x="10288594" y="124460"/>
                  </a:lnTo>
                  <a:cubicBezTo>
                    <a:pt x="10288594" y="55880"/>
                    <a:pt x="10232713" y="0"/>
                    <a:pt x="10164134" y="0"/>
                  </a:cubicBezTo>
                  <a:close/>
                </a:path>
              </a:pathLst>
            </a:custGeom>
            <a:solidFill>
              <a:srgbClr val="5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2"/>
          <p:cNvGrpSpPr/>
          <p:nvPr/>
        </p:nvGrpSpPr>
        <p:grpSpPr>
          <a:xfrm>
            <a:off x="1369669" y="2874952"/>
            <a:ext cx="4168417" cy="589386"/>
            <a:chOff x="0" y="0"/>
            <a:chExt cx="10288594" cy="1454738"/>
          </a:xfrm>
        </p:grpSpPr>
        <p:sp>
          <p:nvSpPr>
            <p:cNvPr id="588" name="Google Shape;588;p32"/>
            <p:cNvSpPr/>
            <p:nvPr/>
          </p:nvSpPr>
          <p:spPr>
            <a:xfrm>
              <a:off x="31750" y="31750"/>
              <a:ext cx="10225094" cy="1391238"/>
            </a:xfrm>
            <a:custGeom>
              <a:rect b="b" l="l" r="r" t="t"/>
              <a:pathLst>
                <a:path extrusionOk="0" h="1391238" w="10225094">
                  <a:moveTo>
                    <a:pt x="10132384" y="1391238"/>
                  </a:moveTo>
                  <a:lnTo>
                    <a:pt x="92710" y="1391238"/>
                  </a:lnTo>
                  <a:cubicBezTo>
                    <a:pt x="41910" y="1391238"/>
                    <a:pt x="0" y="1349328"/>
                    <a:pt x="0" y="129852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131113" y="0"/>
                  </a:lnTo>
                  <a:cubicBezTo>
                    <a:pt x="10181913" y="0"/>
                    <a:pt x="10223824" y="41910"/>
                    <a:pt x="10223824" y="92710"/>
                  </a:cubicBezTo>
                  <a:lnTo>
                    <a:pt x="10223824" y="1297258"/>
                  </a:lnTo>
                  <a:cubicBezTo>
                    <a:pt x="10225094" y="1349328"/>
                    <a:pt x="10183184" y="1391238"/>
                    <a:pt x="10132384" y="139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0" y="0"/>
              <a:ext cx="10288594" cy="1454738"/>
            </a:xfrm>
            <a:custGeom>
              <a:rect b="b" l="l" r="r" t="t"/>
              <a:pathLst>
                <a:path extrusionOk="0" h="1454738" w="10288594">
                  <a:moveTo>
                    <a:pt x="10164134" y="59690"/>
                  </a:moveTo>
                  <a:cubicBezTo>
                    <a:pt x="10199694" y="59690"/>
                    <a:pt x="10228904" y="88900"/>
                    <a:pt x="10228904" y="124460"/>
                  </a:cubicBezTo>
                  <a:lnTo>
                    <a:pt x="10228904" y="1330278"/>
                  </a:lnTo>
                  <a:cubicBezTo>
                    <a:pt x="10228904" y="1365838"/>
                    <a:pt x="10199694" y="1395048"/>
                    <a:pt x="10164134" y="1395048"/>
                  </a:cubicBezTo>
                  <a:lnTo>
                    <a:pt x="124460" y="1395048"/>
                  </a:lnTo>
                  <a:cubicBezTo>
                    <a:pt x="88900" y="1395048"/>
                    <a:pt x="59690" y="1365838"/>
                    <a:pt x="59690" y="13302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164134" y="59690"/>
                  </a:lnTo>
                  <a:moveTo>
                    <a:pt x="10164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0278"/>
                  </a:lnTo>
                  <a:cubicBezTo>
                    <a:pt x="0" y="1398858"/>
                    <a:pt x="55880" y="1454738"/>
                    <a:pt x="124460" y="1454738"/>
                  </a:cubicBezTo>
                  <a:lnTo>
                    <a:pt x="10164134" y="1454738"/>
                  </a:lnTo>
                  <a:cubicBezTo>
                    <a:pt x="10232713" y="1454738"/>
                    <a:pt x="10288594" y="1398858"/>
                    <a:pt x="10288594" y="1330278"/>
                  </a:cubicBezTo>
                  <a:lnTo>
                    <a:pt x="10288594" y="124460"/>
                  </a:lnTo>
                  <a:cubicBezTo>
                    <a:pt x="10288594" y="55880"/>
                    <a:pt x="10232713" y="0"/>
                    <a:pt x="10164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32"/>
          <p:cNvGrpSpPr/>
          <p:nvPr/>
        </p:nvGrpSpPr>
        <p:grpSpPr>
          <a:xfrm>
            <a:off x="6252464" y="2885985"/>
            <a:ext cx="3187148" cy="5674881"/>
            <a:chOff x="0" y="0"/>
            <a:chExt cx="7855554" cy="13987216"/>
          </a:xfrm>
        </p:grpSpPr>
        <p:sp>
          <p:nvSpPr>
            <p:cNvPr id="591" name="Google Shape;591;p32"/>
            <p:cNvSpPr/>
            <p:nvPr/>
          </p:nvSpPr>
          <p:spPr>
            <a:xfrm>
              <a:off x="31750" y="31750"/>
              <a:ext cx="7792053" cy="13923716"/>
            </a:xfrm>
            <a:custGeom>
              <a:rect b="b" l="l" r="r" t="t"/>
              <a:pathLst>
                <a:path extrusionOk="0" h="13923716" w="7792053">
                  <a:moveTo>
                    <a:pt x="7699343" y="13923716"/>
                  </a:moveTo>
                  <a:lnTo>
                    <a:pt x="92710" y="13923716"/>
                  </a:lnTo>
                  <a:cubicBezTo>
                    <a:pt x="41910" y="13923716"/>
                    <a:pt x="0" y="13881807"/>
                    <a:pt x="0" y="1383100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98074" y="0"/>
                  </a:lnTo>
                  <a:cubicBezTo>
                    <a:pt x="7748874" y="0"/>
                    <a:pt x="7790783" y="41910"/>
                    <a:pt x="7790783" y="92710"/>
                  </a:cubicBezTo>
                  <a:lnTo>
                    <a:pt x="7790783" y="13829737"/>
                  </a:lnTo>
                  <a:cubicBezTo>
                    <a:pt x="7792053" y="13881807"/>
                    <a:pt x="7750143" y="13923716"/>
                    <a:pt x="7699343" y="13923716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0" y="0"/>
              <a:ext cx="7855554" cy="13987216"/>
            </a:xfrm>
            <a:custGeom>
              <a:rect b="b" l="l" r="r" t="t"/>
              <a:pathLst>
                <a:path extrusionOk="0" h="13987216" w="7855554">
                  <a:moveTo>
                    <a:pt x="7731093" y="59690"/>
                  </a:moveTo>
                  <a:cubicBezTo>
                    <a:pt x="7766653" y="59690"/>
                    <a:pt x="7795864" y="88900"/>
                    <a:pt x="7795864" y="124460"/>
                  </a:cubicBezTo>
                  <a:lnTo>
                    <a:pt x="7795864" y="13862757"/>
                  </a:lnTo>
                  <a:cubicBezTo>
                    <a:pt x="7795864" y="13898316"/>
                    <a:pt x="7766653" y="13927527"/>
                    <a:pt x="7731093" y="13927527"/>
                  </a:cubicBezTo>
                  <a:lnTo>
                    <a:pt x="124460" y="13927527"/>
                  </a:lnTo>
                  <a:cubicBezTo>
                    <a:pt x="88900" y="13927527"/>
                    <a:pt x="59690" y="13898316"/>
                    <a:pt x="59690" y="1386275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731093" y="59690"/>
                  </a:lnTo>
                  <a:moveTo>
                    <a:pt x="773109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62757"/>
                  </a:lnTo>
                  <a:cubicBezTo>
                    <a:pt x="0" y="13931337"/>
                    <a:pt x="55880" y="13987216"/>
                    <a:pt x="124460" y="13987216"/>
                  </a:cubicBezTo>
                  <a:lnTo>
                    <a:pt x="7731093" y="13987216"/>
                  </a:lnTo>
                  <a:cubicBezTo>
                    <a:pt x="7799674" y="13987216"/>
                    <a:pt x="7855554" y="13931337"/>
                    <a:pt x="7855554" y="13862757"/>
                  </a:cubicBezTo>
                  <a:lnTo>
                    <a:pt x="7855554" y="124460"/>
                  </a:lnTo>
                  <a:cubicBezTo>
                    <a:pt x="7855554" y="55880"/>
                    <a:pt x="7799674" y="0"/>
                    <a:pt x="7731093" y="0"/>
                  </a:cubicBezTo>
                  <a:close/>
                </a:path>
              </a:pathLst>
            </a:custGeom>
            <a:solidFill>
              <a:srgbClr val="FF1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32"/>
          <p:cNvGrpSpPr/>
          <p:nvPr/>
        </p:nvGrpSpPr>
        <p:grpSpPr>
          <a:xfrm>
            <a:off x="9925388" y="2359269"/>
            <a:ext cx="5432316" cy="4127682"/>
            <a:chOff x="0" y="0"/>
            <a:chExt cx="13389352" cy="10173742"/>
          </a:xfrm>
        </p:grpSpPr>
        <p:sp>
          <p:nvSpPr>
            <p:cNvPr id="594" name="Google Shape;594;p32"/>
            <p:cNvSpPr/>
            <p:nvPr/>
          </p:nvSpPr>
          <p:spPr>
            <a:xfrm>
              <a:off x="31750" y="31750"/>
              <a:ext cx="13325850" cy="10110242"/>
            </a:xfrm>
            <a:custGeom>
              <a:rect b="b" l="l" r="r" t="t"/>
              <a:pathLst>
                <a:path extrusionOk="0" h="10110242" w="13325850">
                  <a:moveTo>
                    <a:pt x="13233141" y="10110242"/>
                  </a:moveTo>
                  <a:lnTo>
                    <a:pt x="92710" y="10110242"/>
                  </a:lnTo>
                  <a:cubicBezTo>
                    <a:pt x="41910" y="10110242"/>
                    <a:pt x="0" y="10068332"/>
                    <a:pt x="0" y="1001753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231871" y="0"/>
                  </a:lnTo>
                  <a:cubicBezTo>
                    <a:pt x="13282671" y="0"/>
                    <a:pt x="13324580" y="41910"/>
                    <a:pt x="13324580" y="92710"/>
                  </a:cubicBezTo>
                  <a:lnTo>
                    <a:pt x="13324580" y="10016261"/>
                  </a:lnTo>
                  <a:cubicBezTo>
                    <a:pt x="13325850" y="10068332"/>
                    <a:pt x="13283941" y="10110242"/>
                    <a:pt x="13233141" y="10110242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0" y="0"/>
              <a:ext cx="13389352" cy="10173742"/>
            </a:xfrm>
            <a:custGeom>
              <a:rect b="b" l="l" r="r" t="t"/>
              <a:pathLst>
                <a:path extrusionOk="0" h="10173742" w="13389352">
                  <a:moveTo>
                    <a:pt x="13264891" y="59690"/>
                  </a:moveTo>
                  <a:cubicBezTo>
                    <a:pt x="13300450" y="59690"/>
                    <a:pt x="13329661" y="88900"/>
                    <a:pt x="13329661" y="124460"/>
                  </a:cubicBezTo>
                  <a:lnTo>
                    <a:pt x="13329661" y="10049282"/>
                  </a:lnTo>
                  <a:cubicBezTo>
                    <a:pt x="13329661" y="10084842"/>
                    <a:pt x="13300450" y="10114052"/>
                    <a:pt x="13264891" y="10114052"/>
                  </a:cubicBezTo>
                  <a:lnTo>
                    <a:pt x="124460" y="10114052"/>
                  </a:lnTo>
                  <a:cubicBezTo>
                    <a:pt x="88900" y="10114052"/>
                    <a:pt x="59690" y="10084842"/>
                    <a:pt x="59690" y="1004928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264891" y="59690"/>
                  </a:lnTo>
                  <a:moveTo>
                    <a:pt x="13264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049282"/>
                  </a:lnTo>
                  <a:cubicBezTo>
                    <a:pt x="0" y="10117861"/>
                    <a:pt x="55880" y="10173742"/>
                    <a:pt x="124460" y="10173742"/>
                  </a:cubicBezTo>
                  <a:lnTo>
                    <a:pt x="13264891" y="10173742"/>
                  </a:lnTo>
                  <a:cubicBezTo>
                    <a:pt x="13333471" y="10173742"/>
                    <a:pt x="13389352" y="10117861"/>
                    <a:pt x="13389352" y="10049282"/>
                  </a:cubicBezTo>
                  <a:lnTo>
                    <a:pt x="13389352" y="124460"/>
                  </a:lnTo>
                  <a:cubicBezTo>
                    <a:pt x="13389352" y="55880"/>
                    <a:pt x="13333471" y="0"/>
                    <a:pt x="13264891" y="0"/>
                  </a:cubicBezTo>
                  <a:close/>
                </a:path>
              </a:pathLst>
            </a:custGeom>
            <a:solidFill>
              <a:srgbClr val="FF1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32"/>
          <p:cNvGrpSpPr/>
          <p:nvPr/>
        </p:nvGrpSpPr>
        <p:grpSpPr>
          <a:xfrm>
            <a:off x="6252464" y="2950850"/>
            <a:ext cx="3187148" cy="590215"/>
            <a:chOff x="0" y="0"/>
            <a:chExt cx="7855554" cy="1454738"/>
          </a:xfrm>
        </p:grpSpPr>
        <p:sp>
          <p:nvSpPr>
            <p:cNvPr id="597" name="Google Shape;597;p32"/>
            <p:cNvSpPr/>
            <p:nvPr/>
          </p:nvSpPr>
          <p:spPr>
            <a:xfrm>
              <a:off x="31750" y="31750"/>
              <a:ext cx="7792053" cy="1391238"/>
            </a:xfrm>
            <a:custGeom>
              <a:rect b="b" l="l" r="r" t="t"/>
              <a:pathLst>
                <a:path extrusionOk="0" h="1391238" w="7792053">
                  <a:moveTo>
                    <a:pt x="7699343" y="1391238"/>
                  </a:moveTo>
                  <a:lnTo>
                    <a:pt x="92710" y="1391238"/>
                  </a:lnTo>
                  <a:cubicBezTo>
                    <a:pt x="41910" y="1391238"/>
                    <a:pt x="0" y="1349328"/>
                    <a:pt x="0" y="129852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98074" y="0"/>
                  </a:lnTo>
                  <a:cubicBezTo>
                    <a:pt x="7748874" y="0"/>
                    <a:pt x="7790783" y="41910"/>
                    <a:pt x="7790783" y="92710"/>
                  </a:cubicBezTo>
                  <a:lnTo>
                    <a:pt x="7790783" y="1297258"/>
                  </a:lnTo>
                  <a:cubicBezTo>
                    <a:pt x="7792053" y="1349328"/>
                    <a:pt x="7750143" y="1391238"/>
                    <a:pt x="7699343" y="139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0" y="0"/>
              <a:ext cx="7855554" cy="1454738"/>
            </a:xfrm>
            <a:custGeom>
              <a:rect b="b" l="l" r="r" t="t"/>
              <a:pathLst>
                <a:path extrusionOk="0" h="1454738" w="7855554">
                  <a:moveTo>
                    <a:pt x="7731093" y="59690"/>
                  </a:moveTo>
                  <a:cubicBezTo>
                    <a:pt x="7766653" y="59690"/>
                    <a:pt x="7795864" y="88900"/>
                    <a:pt x="7795864" y="124460"/>
                  </a:cubicBezTo>
                  <a:lnTo>
                    <a:pt x="7795864" y="1330278"/>
                  </a:lnTo>
                  <a:cubicBezTo>
                    <a:pt x="7795864" y="1365838"/>
                    <a:pt x="7766653" y="1395048"/>
                    <a:pt x="7731093" y="1395048"/>
                  </a:cubicBezTo>
                  <a:lnTo>
                    <a:pt x="124460" y="1395048"/>
                  </a:lnTo>
                  <a:cubicBezTo>
                    <a:pt x="88900" y="1395048"/>
                    <a:pt x="59690" y="1365838"/>
                    <a:pt x="59690" y="13302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731093" y="59690"/>
                  </a:lnTo>
                  <a:moveTo>
                    <a:pt x="773109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0278"/>
                  </a:lnTo>
                  <a:cubicBezTo>
                    <a:pt x="0" y="1398858"/>
                    <a:pt x="55880" y="1454738"/>
                    <a:pt x="124460" y="1454738"/>
                  </a:cubicBezTo>
                  <a:lnTo>
                    <a:pt x="7731093" y="1454738"/>
                  </a:lnTo>
                  <a:cubicBezTo>
                    <a:pt x="7799674" y="1454738"/>
                    <a:pt x="7855554" y="1398858"/>
                    <a:pt x="7855554" y="1330278"/>
                  </a:cubicBezTo>
                  <a:lnTo>
                    <a:pt x="7855554" y="124460"/>
                  </a:lnTo>
                  <a:cubicBezTo>
                    <a:pt x="7855554" y="55880"/>
                    <a:pt x="7799674" y="0"/>
                    <a:pt x="773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32"/>
          <p:cNvGrpSpPr/>
          <p:nvPr/>
        </p:nvGrpSpPr>
        <p:grpSpPr>
          <a:xfrm>
            <a:off x="9925388" y="2424133"/>
            <a:ext cx="5432316" cy="590215"/>
            <a:chOff x="0" y="0"/>
            <a:chExt cx="13389352" cy="1454738"/>
          </a:xfrm>
        </p:grpSpPr>
        <p:sp>
          <p:nvSpPr>
            <p:cNvPr id="600" name="Google Shape;600;p32"/>
            <p:cNvSpPr/>
            <p:nvPr/>
          </p:nvSpPr>
          <p:spPr>
            <a:xfrm>
              <a:off x="31750" y="31750"/>
              <a:ext cx="13325850" cy="1391238"/>
            </a:xfrm>
            <a:custGeom>
              <a:rect b="b" l="l" r="r" t="t"/>
              <a:pathLst>
                <a:path extrusionOk="0" h="1391238" w="13325850">
                  <a:moveTo>
                    <a:pt x="13233141" y="1391238"/>
                  </a:moveTo>
                  <a:lnTo>
                    <a:pt x="92710" y="1391238"/>
                  </a:lnTo>
                  <a:cubicBezTo>
                    <a:pt x="41910" y="1391238"/>
                    <a:pt x="0" y="1349328"/>
                    <a:pt x="0" y="129852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231871" y="0"/>
                  </a:lnTo>
                  <a:cubicBezTo>
                    <a:pt x="13282671" y="0"/>
                    <a:pt x="13324580" y="41910"/>
                    <a:pt x="13324580" y="92710"/>
                  </a:cubicBezTo>
                  <a:lnTo>
                    <a:pt x="13324580" y="1297258"/>
                  </a:lnTo>
                  <a:cubicBezTo>
                    <a:pt x="13325850" y="1349328"/>
                    <a:pt x="13283941" y="1391238"/>
                    <a:pt x="13233141" y="139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0" y="0"/>
              <a:ext cx="13389352" cy="1454738"/>
            </a:xfrm>
            <a:custGeom>
              <a:rect b="b" l="l" r="r" t="t"/>
              <a:pathLst>
                <a:path extrusionOk="0" h="1454738" w="13389352">
                  <a:moveTo>
                    <a:pt x="13264891" y="59690"/>
                  </a:moveTo>
                  <a:cubicBezTo>
                    <a:pt x="13300450" y="59690"/>
                    <a:pt x="13329661" y="88900"/>
                    <a:pt x="13329661" y="124460"/>
                  </a:cubicBezTo>
                  <a:lnTo>
                    <a:pt x="13329661" y="1330278"/>
                  </a:lnTo>
                  <a:cubicBezTo>
                    <a:pt x="13329661" y="1365838"/>
                    <a:pt x="13300450" y="1395048"/>
                    <a:pt x="13264891" y="1395048"/>
                  </a:cubicBezTo>
                  <a:lnTo>
                    <a:pt x="124460" y="1395048"/>
                  </a:lnTo>
                  <a:cubicBezTo>
                    <a:pt x="88900" y="1395048"/>
                    <a:pt x="59690" y="1365838"/>
                    <a:pt x="59690" y="13302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264891" y="59690"/>
                  </a:lnTo>
                  <a:moveTo>
                    <a:pt x="13264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0278"/>
                  </a:lnTo>
                  <a:cubicBezTo>
                    <a:pt x="0" y="1398858"/>
                    <a:pt x="55880" y="1454738"/>
                    <a:pt x="124460" y="1454738"/>
                  </a:cubicBezTo>
                  <a:lnTo>
                    <a:pt x="13264891" y="1454738"/>
                  </a:lnTo>
                  <a:cubicBezTo>
                    <a:pt x="13333471" y="1454738"/>
                    <a:pt x="13389352" y="1398858"/>
                    <a:pt x="13389352" y="1330278"/>
                  </a:cubicBezTo>
                  <a:lnTo>
                    <a:pt x="13389352" y="124460"/>
                  </a:lnTo>
                  <a:cubicBezTo>
                    <a:pt x="13389352" y="55880"/>
                    <a:pt x="13333471" y="0"/>
                    <a:pt x="13264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2"/>
          <p:cNvGrpSpPr/>
          <p:nvPr/>
        </p:nvGrpSpPr>
        <p:grpSpPr>
          <a:xfrm>
            <a:off x="9925388" y="6781678"/>
            <a:ext cx="2891536" cy="1790998"/>
            <a:chOff x="0" y="0"/>
            <a:chExt cx="7126939" cy="4414381"/>
          </a:xfrm>
        </p:grpSpPr>
        <p:sp>
          <p:nvSpPr>
            <p:cNvPr id="603" name="Google Shape;603;p32"/>
            <p:cNvSpPr/>
            <p:nvPr/>
          </p:nvSpPr>
          <p:spPr>
            <a:xfrm>
              <a:off x="31750" y="31750"/>
              <a:ext cx="7063439" cy="4350880"/>
            </a:xfrm>
            <a:custGeom>
              <a:rect b="b" l="l" r="r" t="t"/>
              <a:pathLst>
                <a:path extrusionOk="0" h="4350880" w="7063439">
                  <a:moveTo>
                    <a:pt x="6970730" y="4350880"/>
                  </a:moveTo>
                  <a:lnTo>
                    <a:pt x="92710" y="4350880"/>
                  </a:lnTo>
                  <a:cubicBezTo>
                    <a:pt x="41910" y="4350880"/>
                    <a:pt x="0" y="4308970"/>
                    <a:pt x="0" y="425817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969460" y="0"/>
                  </a:lnTo>
                  <a:cubicBezTo>
                    <a:pt x="7020260" y="0"/>
                    <a:pt x="7062170" y="41910"/>
                    <a:pt x="7062170" y="92710"/>
                  </a:cubicBezTo>
                  <a:lnTo>
                    <a:pt x="7062170" y="4256900"/>
                  </a:lnTo>
                  <a:cubicBezTo>
                    <a:pt x="7063439" y="4308970"/>
                    <a:pt x="7021530" y="4350880"/>
                    <a:pt x="6970730" y="435088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0" y="0"/>
              <a:ext cx="7126939" cy="4414381"/>
            </a:xfrm>
            <a:custGeom>
              <a:rect b="b" l="l" r="r" t="t"/>
              <a:pathLst>
                <a:path extrusionOk="0" h="4414381" w="7126939">
                  <a:moveTo>
                    <a:pt x="7002480" y="59690"/>
                  </a:moveTo>
                  <a:cubicBezTo>
                    <a:pt x="7038039" y="59690"/>
                    <a:pt x="7067249" y="88900"/>
                    <a:pt x="7067249" y="124460"/>
                  </a:cubicBezTo>
                  <a:lnTo>
                    <a:pt x="7067249" y="4289920"/>
                  </a:lnTo>
                  <a:cubicBezTo>
                    <a:pt x="7067249" y="4325481"/>
                    <a:pt x="7038039" y="4354690"/>
                    <a:pt x="7002480" y="4354690"/>
                  </a:cubicBezTo>
                  <a:lnTo>
                    <a:pt x="124460" y="4354690"/>
                  </a:lnTo>
                  <a:cubicBezTo>
                    <a:pt x="88900" y="4354690"/>
                    <a:pt x="59690" y="4325481"/>
                    <a:pt x="59690" y="42899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02480" y="59690"/>
                  </a:lnTo>
                  <a:moveTo>
                    <a:pt x="700248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289920"/>
                  </a:lnTo>
                  <a:cubicBezTo>
                    <a:pt x="0" y="4358500"/>
                    <a:pt x="55880" y="4414381"/>
                    <a:pt x="124460" y="4414381"/>
                  </a:cubicBezTo>
                  <a:lnTo>
                    <a:pt x="7002480" y="4414381"/>
                  </a:lnTo>
                  <a:cubicBezTo>
                    <a:pt x="7071060" y="4414381"/>
                    <a:pt x="7126939" y="4358500"/>
                    <a:pt x="7126939" y="4289920"/>
                  </a:cubicBezTo>
                  <a:lnTo>
                    <a:pt x="7126939" y="124460"/>
                  </a:lnTo>
                  <a:cubicBezTo>
                    <a:pt x="7126939" y="55880"/>
                    <a:pt x="7071060" y="0"/>
                    <a:pt x="7002480" y="0"/>
                  </a:cubicBezTo>
                  <a:close/>
                </a:path>
              </a:pathLst>
            </a:custGeom>
            <a:solidFill>
              <a:srgbClr val="FF1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32"/>
          <p:cNvGrpSpPr/>
          <p:nvPr/>
        </p:nvGrpSpPr>
        <p:grpSpPr>
          <a:xfrm>
            <a:off x="9925388" y="6846542"/>
            <a:ext cx="2891536" cy="590215"/>
            <a:chOff x="0" y="0"/>
            <a:chExt cx="7126939" cy="1454738"/>
          </a:xfrm>
        </p:grpSpPr>
        <p:sp>
          <p:nvSpPr>
            <p:cNvPr id="606" name="Google Shape;606;p32"/>
            <p:cNvSpPr/>
            <p:nvPr/>
          </p:nvSpPr>
          <p:spPr>
            <a:xfrm>
              <a:off x="31750" y="31750"/>
              <a:ext cx="7063439" cy="1391238"/>
            </a:xfrm>
            <a:custGeom>
              <a:rect b="b" l="l" r="r" t="t"/>
              <a:pathLst>
                <a:path extrusionOk="0" h="1391238" w="7063439">
                  <a:moveTo>
                    <a:pt x="6970730" y="1391238"/>
                  </a:moveTo>
                  <a:lnTo>
                    <a:pt x="92710" y="1391238"/>
                  </a:lnTo>
                  <a:cubicBezTo>
                    <a:pt x="41910" y="1391238"/>
                    <a:pt x="0" y="1349328"/>
                    <a:pt x="0" y="129852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969460" y="0"/>
                  </a:lnTo>
                  <a:cubicBezTo>
                    <a:pt x="7020260" y="0"/>
                    <a:pt x="7062170" y="41910"/>
                    <a:pt x="7062170" y="92710"/>
                  </a:cubicBezTo>
                  <a:lnTo>
                    <a:pt x="7062170" y="1297258"/>
                  </a:lnTo>
                  <a:cubicBezTo>
                    <a:pt x="7063439" y="1349328"/>
                    <a:pt x="7021530" y="1391238"/>
                    <a:pt x="6970730" y="139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0" y="0"/>
              <a:ext cx="7126939" cy="1454738"/>
            </a:xfrm>
            <a:custGeom>
              <a:rect b="b" l="l" r="r" t="t"/>
              <a:pathLst>
                <a:path extrusionOk="0" h="1454738" w="7126939">
                  <a:moveTo>
                    <a:pt x="7002480" y="59690"/>
                  </a:moveTo>
                  <a:cubicBezTo>
                    <a:pt x="7038039" y="59690"/>
                    <a:pt x="7067249" y="88900"/>
                    <a:pt x="7067249" y="124460"/>
                  </a:cubicBezTo>
                  <a:lnTo>
                    <a:pt x="7067249" y="1330278"/>
                  </a:lnTo>
                  <a:cubicBezTo>
                    <a:pt x="7067249" y="1365838"/>
                    <a:pt x="7038039" y="1395048"/>
                    <a:pt x="7002480" y="1395048"/>
                  </a:cubicBezTo>
                  <a:lnTo>
                    <a:pt x="124460" y="1395048"/>
                  </a:lnTo>
                  <a:cubicBezTo>
                    <a:pt x="88900" y="1395048"/>
                    <a:pt x="59690" y="1365838"/>
                    <a:pt x="59690" y="13302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02480" y="59690"/>
                  </a:lnTo>
                  <a:moveTo>
                    <a:pt x="700248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0278"/>
                  </a:lnTo>
                  <a:cubicBezTo>
                    <a:pt x="0" y="1398858"/>
                    <a:pt x="55880" y="1454738"/>
                    <a:pt x="124460" y="1454738"/>
                  </a:cubicBezTo>
                  <a:lnTo>
                    <a:pt x="7002480" y="1454738"/>
                  </a:lnTo>
                  <a:cubicBezTo>
                    <a:pt x="7071060" y="1454738"/>
                    <a:pt x="7126939" y="1398858"/>
                    <a:pt x="7126939" y="1330278"/>
                  </a:cubicBezTo>
                  <a:lnTo>
                    <a:pt x="7126939" y="124460"/>
                  </a:lnTo>
                  <a:cubicBezTo>
                    <a:pt x="7126939" y="55880"/>
                    <a:pt x="7071060" y="0"/>
                    <a:pt x="7002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32"/>
          <p:cNvGrpSpPr/>
          <p:nvPr/>
        </p:nvGrpSpPr>
        <p:grpSpPr>
          <a:xfrm>
            <a:off x="13350323" y="6781678"/>
            <a:ext cx="2891536" cy="1418439"/>
            <a:chOff x="0" y="0"/>
            <a:chExt cx="7126939" cy="3496112"/>
          </a:xfrm>
        </p:grpSpPr>
        <p:sp>
          <p:nvSpPr>
            <p:cNvPr id="609" name="Google Shape;609;p32"/>
            <p:cNvSpPr/>
            <p:nvPr/>
          </p:nvSpPr>
          <p:spPr>
            <a:xfrm>
              <a:off x="31750" y="31750"/>
              <a:ext cx="7063439" cy="3432612"/>
            </a:xfrm>
            <a:custGeom>
              <a:rect b="b" l="l" r="r" t="t"/>
              <a:pathLst>
                <a:path extrusionOk="0" h="3432612" w="7063439">
                  <a:moveTo>
                    <a:pt x="6970730" y="3432612"/>
                  </a:moveTo>
                  <a:lnTo>
                    <a:pt x="92710" y="3432612"/>
                  </a:lnTo>
                  <a:cubicBezTo>
                    <a:pt x="41910" y="3432612"/>
                    <a:pt x="0" y="3390702"/>
                    <a:pt x="0" y="333990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969460" y="0"/>
                  </a:lnTo>
                  <a:cubicBezTo>
                    <a:pt x="7020260" y="0"/>
                    <a:pt x="7062170" y="41910"/>
                    <a:pt x="7062170" y="92710"/>
                  </a:cubicBezTo>
                  <a:lnTo>
                    <a:pt x="7062170" y="3338632"/>
                  </a:lnTo>
                  <a:cubicBezTo>
                    <a:pt x="7063439" y="3390702"/>
                    <a:pt x="7021530" y="3432612"/>
                    <a:pt x="6970730" y="3432612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0" y="0"/>
              <a:ext cx="7126939" cy="3496112"/>
            </a:xfrm>
            <a:custGeom>
              <a:rect b="b" l="l" r="r" t="t"/>
              <a:pathLst>
                <a:path extrusionOk="0" h="3496112" w="7126939">
                  <a:moveTo>
                    <a:pt x="7002480" y="59690"/>
                  </a:moveTo>
                  <a:cubicBezTo>
                    <a:pt x="7038039" y="59690"/>
                    <a:pt x="7067249" y="88900"/>
                    <a:pt x="7067249" y="124460"/>
                  </a:cubicBezTo>
                  <a:lnTo>
                    <a:pt x="7067249" y="3371652"/>
                  </a:lnTo>
                  <a:cubicBezTo>
                    <a:pt x="7067249" y="3407212"/>
                    <a:pt x="7038039" y="3436422"/>
                    <a:pt x="7002480" y="3436422"/>
                  </a:cubicBezTo>
                  <a:lnTo>
                    <a:pt x="124460" y="3436422"/>
                  </a:lnTo>
                  <a:cubicBezTo>
                    <a:pt x="88900" y="3436422"/>
                    <a:pt x="59690" y="3407212"/>
                    <a:pt x="59690" y="337165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02480" y="59690"/>
                  </a:lnTo>
                  <a:moveTo>
                    <a:pt x="700248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1652"/>
                  </a:lnTo>
                  <a:cubicBezTo>
                    <a:pt x="0" y="3440232"/>
                    <a:pt x="55880" y="3496112"/>
                    <a:pt x="124460" y="3496112"/>
                  </a:cubicBezTo>
                  <a:lnTo>
                    <a:pt x="7002480" y="3496112"/>
                  </a:lnTo>
                  <a:cubicBezTo>
                    <a:pt x="7071060" y="3496112"/>
                    <a:pt x="7126939" y="3440232"/>
                    <a:pt x="7126939" y="3371652"/>
                  </a:cubicBezTo>
                  <a:lnTo>
                    <a:pt x="7126939" y="124460"/>
                  </a:lnTo>
                  <a:cubicBezTo>
                    <a:pt x="7126939" y="55880"/>
                    <a:pt x="7071060" y="0"/>
                    <a:pt x="7002480" y="0"/>
                  </a:cubicBezTo>
                  <a:close/>
                </a:path>
              </a:pathLst>
            </a:custGeom>
            <a:solidFill>
              <a:srgbClr val="FF1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32"/>
          <p:cNvGrpSpPr/>
          <p:nvPr/>
        </p:nvGrpSpPr>
        <p:grpSpPr>
          <a:xfrm>
            <a:off x="13329171" y="8391774"/>
            <a:ext cx="2891536" cy="1418439"/>
            <a:chOff x="0" y="0"/>
            <a:chExt cx="7126939" cy="3496112"/>
          </a:xfrm>
        </p:grpSpPr>
        <p:sp>
          <p:nvSpPr>
            <p:cNvPr id="612" name="Google Shape;612;p32"/>
            <p:cNvSpPr/>
            <p:nvPr/>
          </p:nvSpPr>
          <p:spPr>
            <a:xfrm>
              <a:off x="31750" y="31750"/>
              <a:ext cx="7063439" cy="3432612"/>
            </a:xfrm>
            <a:custGeom>
              <a:rect b="b" l="l" r="r" t="t"/>
              <a:pathLst>
                <a:path extrusionOk="0" h="3432612" w="7063439">
                  <a:moveTo>
                    <a:pt x="6970730" y="3432612"/>
                  </a:moveTo>
                  <a:lnTo>
                    <a:pt x="92710" y="3432612"/>
                  </a:lnTo>
                  <a:cubicBezTo>
                    <a:pt x="41910" y="3432612"/>
                    <a:pt x="0" y="3390702"/>
                    <a:pt x="0" y="333990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969460" y="0"/>
                  </a:lnTo>
                  <a:cubicBezTo>
                    <a:pt x="7020260" y="0"/>
                    <a:pt x="7062170" y="41910"/>
                    <a:pt x="7062170" y="92710"/>
                  </a:cubicBezTo>
                  <a:lnTo>
                    <a:pt x="7062170" y="3338632"/>
                  </a:lnTo>
                  <a:cubicBezTo>
                    <a:pt x="7063439" y="3390702"/>
                    <a:pt x="7021530" y="3432612"/>
                    <a:pt x="6970730" y="3432612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0" y="0"/>
              <a:ext cx="7126939" cy="3496112"/>
            </a:xfrm>
            <a:custGeom>
              <a:rect b="b" l="l" r="r" t="t"/>
              <a:pathLst>
                <a:path extrusionOk="0" h="3496112" w="7126939">
                  <a:moveTo>
                    <a:pt x="7002480" y="59690"/>
                  </a:moveTo>
                  <a:cubicBezTo>
                    <a:pt x="7038039" y="59690"/>
                    <a:pt x="7067249" y="88900"/>
                    <a:pt x="7067249" y="124460"/>
                  </a:cubicBezTo>
                  <a:lnTo>
                    <a:pt x="7067249" y="3371652"/>
                  </a:lnTo>
                  <a:cubicBezTo>
                    <a:pt x="7067249" y="3407212"/>
                    <a:pt x="7038039" y="3436422"/>
                    <a:pt x="7002480" y="3436422"/>
                  </a:cubicBezTo>
                  <a:lnTo>
                    <a:pt x="124460" y="3436422"/>
                  </a:lnTo>
                  <a:cubicBezTo>
                    <a:pt x="88900" y="3436422"/>
                    <a:pt x="59690" y="3407212"/>
                    <a:pt x="59690" y="337165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02480" y="59690"/>
                  </a:lnTo>
                  <a:moveTo>
                    <a:pt x="700248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1652"/>
                  </a:lnTo>
                  <a:cubicBezTo>
                    <a:pt x="0" y="3440232"/>
                    <a:pt x="55880" y="3496112"/>
                    <a:pt x="124460" y="3496112"/>
                  </a:cubicBezTo>
                  <a:lnTo>
                    <a:pt x="7002480" y="3496112"/>
                  </a:lnTo>
                  <a:cubicBezTo>
                    <a:pt x="7071060" y="3496112"/>
                    <a:pt x="7126939" y="3440232"/>
                    <a:pt x="7126939" y="3371652"/>
                  </a:cubicBezTo>
                  <a:lnTo>
                    <a:pt x="7126939" y="124460"/>
                  </a:lnTo>
                  <a:cubicBezTo>
                    <a:pt x="7126939" y="55880"/>
                    <a:pt x="7071060" y="0"/>
                    <a:pt x="7002480" y="0"/>
                  </a:cubicBezTo>
                  <a:close/>
                </a:path>
              </a:pathLst>
            </a:custGeom>
            <a:solidFill>
              <a:srgbClr val="FF1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13350323" y="6846542"/>
            <a:ext cx="2891536" cy="590215"/>
            <a:chOff x="0" y="0"/>
            <a:chExt cx="7126939" cy="1454738"/>
          </a:xfrm>
        </p:grpSpPr>
        <p:sp>
          <p:nvSpPr>
            <p:cNvPr id="615" name="Google Shape;615;p32"/>
            <p:cNvSpPr/>
            <p:nvPr/>
          </p:nvSpPr>
          <p:spPr>
            <a:xfrm>
              <a:off x="31750" y="31750"/>
              <a:ext cx="7063439" cy="1391238"/>
            </a:xfrm>
            <a:custGeom>
              <a:rect b="b" l="l" r="r" t="t"/>
              <a:pathLst>
                <a:path extrusionOk="0" h="1391238" w="7063439">
                  <a:moveTo>
                    <a:pt x="6970730" y="1391238"/>
                  </a:moveTo>
                  <a:lnTo>
                    <a:pt x="92710" y="1391238"/>
                  </a:lnTo>
                  <a:cubicBezTo>
                    <a:pt x="41910" y="1391238"/>
                    <a:pt x="0" y="1349328"/>
                    <a:pt x="0" y="129852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969460" y="0"/>
                  </a:lnTo>
                  <a:cubicBezTo>
                    <a:pt x="7020260" y="0"/>
                    <a:pt x="7062170" y="41910"/>
                    <a:pt x="7062170" y="92710"/>
                  </a:cubicBezTo>
                  <a:lnTo>
                    <a:pt x="7062170" y="1297258"/>
                  </a:lnTo>
                  <a:cubicBezTo>
                    <a:pt x="7063439" y="1349328"/>
                    <a:pt x="7021530" y="1391238"/>
                    <a:pt x="6970730" y="139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0" y="0"/>
              <a:ext cx="7126939" cy="1454738"/>
            </a:xfrm>
            <a:custGeom>
              <a:rect b="b" l="l" r="r" t="t"/>
              <a:pathLst>
                <a:path extrusionOk="0" h="1454738" w="7126939">
                  <a:moveTo>
                    <a:pt x="7002480" y="59690"/>
                  </a:moveTo>
                  <a:cubicBezTo>
                    <a:pt x="7038039" y="59690"/>
                    <a:pt x="7067249" y="88900"/>
                    <a:pt x="7067249" y="124460"/>
                  </a:cubicBezTo>
                  <a:lnTo>
                    <a:pt x="7067249" y="1330278"/>
                  </a:lnTo>
                  <a:cubicBezTo>
                    <a:pt x="7067249" y="1365838"/>
                    <a:pt x="7038039" y="1395048"/>
                    <a:pt x="7002480" y="1395048"/>
                  </a:cubicBezTo>
                  <a:lnTo>
                    <a:pt x="124460" y="1395048"/>
                  </a:lnTo>
                  <a:cubicBezTo>
                    <a:pt x="88900" y="1395048"/>
                    <a:pt x="59690" y="1365838"/>
                    <a:pt x="59690" y="13302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02480" y="59690"/>
                  </a:lnTo>
                  <a:moveTo>
                    <a:pt x="700248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0278"/>
                  </a:lnTo>
                  <a:cubicBezTo>
                    <a:pt x="0" y="1398858"/>
                    <a:pt x="55880" y="1454738"/>
                    <a:pt x="124460" y="1454738"/>
                  </a:cubicBezTo>
                  <a:lnTo>
                    <a:pt x="7002480" y="1454738"/>
                  </a:lnTo>
                  <a:cubicBezTo>
                    <a:pt x="7071060" y="1454738"/>
                    <a:pt x="7126939" y="1398858"/>
                    <a:pt x="7126939" y="1330278"/>
                  </a:cubicBezTo>
                  <a:lnTo>
                    <a:pt x="7126939" y="124460"/>
                  </a:lnTo>
                  <a:cubicBezTo>
                    <a:pt x="7126939" y="55880"/>
                    <a:pt x="7071060" y="0"/>
                    <a:pt x="7002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32"/>
          <p:cNvGrpSpPr/>
          <p:nvPr/>
        </p:nvGrpSpPr>
        <p:grpSpPr>
          <a:xfrm>
            <a:off x="13329171" y="8456639"/>
            <a:ext cx="2891536" cy="590215"/>
            <a:chOff x="0" y="0"/>
            <a:chExt cx="7126939" cy="1454738"/>
          </a:xfrm>
        </p:grpSpPr>
        <p:sp>
          <p:nvSpPr>
            <p:cNvPr id="618" name="Google Shape;618;p32"/>
            <p:cNvSpPr/>
            <p:nvPr/>
          </p:nvSpPr>
          <p:spPr>
            <a:xfrm>
              <a:off x="31750" y="31750"/>
              <a:ext cx="7063439" cy="1391238"/>
            </a:xfrm>
            <a:custGeom>
              <a:rect b="b" l="l" r="r" t="t"/>
              <a:pathLst>
                <a:path extrusionOk="0" h="1391238" w="7063439">
                  <a:moveTo>
                    <a:pt x="6970730" y="1391238"/>
                  </a:moveTo>
                  <a:lnTo>
                    <a:pt x="92710" y="1391238"/>
                  </a:lnTo>
                  <a:cubicBezTo>
                    <a:pt x="41910" y="1391238"/>
                    <a:pt x="0" y="1349328"/>
                    <a:pt x="0" y="129852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969460" y="0"/>
                  </a:lnTo>
                  <a:cubicBezTo>
                    <a:pt x="7020260" y="0"/>
                    <a:pt x="7062170" y="41910"/>
                    <a:pt x="7062170" y="92710"/>
                  </a:cubicBezTo>
                  <a:lnTo>
                    <a:pt x="7062170" y="1297258"/>
                  </a:lnTo>
                  <a:cubicBezTo>
                    <a:pt x="7063439" y="1349328"/>
                    <a:pt x="7021530" y="1391238"/>
                    <a:pt x="6970730" y="139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0" y="0"/>
              <a:ext cx="7126939" cy="1454738"/>
            </a:xfrm>
            <a:custGeom>
              <a:rect b="b" l="l" r="r" t="t"/>
              <a:pathLst>
                <a:path extrusionOk="0" h="1454738" w="7126939">
                  <a:moveTo>
                    <a:pt x="7002480" y="59690"/>
                  </a:moveTo>
                  <a:cubicBezTo>
                    <a:pt x="7038039" y="59690"/>
                    <a:pt x="7067249" y="88900"/>
                    <a:pt x="7067249" y="124460"/>
                  </a:cubicBezTo>
                  <a:lnTo>
                    <a:pt x="7067249" y="1330278"/>
                  </a:lnTo>
                  <a:cubicBezTo>
                    <a:pt x="7067249" y="1365838"/>
                    <a:pt x="7038039" y="1395048"/>
                    <a:pt x="7002480" y="1395048"/>
                  </a:cubicBezTo>
                  <a:lnTo>
                    <a:pt x="124460" y="1395048"/>
                  </a:lnTo>
                  <a:cubicBezTo>
                    <a:pt x="88900" y="1395048"/>
                    <a:pt x="59690" y="1365838"/>
                    <a:pt x="59690" y="13302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002480" y="59690"/>
                  </a:lnTo>
                  <a:moveTo>
                    <a:pt x="700248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0278"/>
                  </a:lnTo>
                  <a:cubicBezTo>
                    <a:pt x="0" y="1398858"/>
                    <a:pt x="55880" y="1454738"/>
                    <a:pt x="124460" y="1454738"/>
                  </a:cubicBezTo>
                  <a:lnTo>
                    <a:pt x="7002480" y="1454738"/>
                  </a:lnTo>
                  <a:cubicBezTo>
                    <a:pt x="7071060" y="1454738"/>
                    <a:pt x="7126939" y="1398858"/>
                    <a:pt x="7126939" y="1330278"/>
                  </a:cubicBezTo>
                  <a:lnTo>
                    <a:pt x="7126939" y="124460"/>
                  </a:lnTo>
                  <a:cubicBezTo>
                    <a:pt x="7126939" y="55880"/>
                    <a:pt x="7071060" y="0"/>
                    <a:pt x="7002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32"/>
          <p:cNvSpPr/>
          <p:nvPr/>
        </p:nvSpPr>
        <p:spPr>
          <a:xfrm>
            <a:off x="1626265" y="3664984"/>
            <a:ext cx="2630889" cy="1478516"/>
          </a:xfrm>
          <a:custGeom>
            <a:rect b="b" l="l" r="r" t="t"/>
            <a:pathLst>
              <a:path extrusionOk="0" h="1478516" w="2630889">
                <a:moveTo>
                  <a:pt x="0" y="0"/>
                </a:moveTo>
                <a:lnTo>
                  <a:pt x="2630888" y="0"/>
                </a:lnTo>
                <a:lnTo>
                  <a:pt x="2630888" y="1478516"/>
                </a:lnTo>
                <a:lnTo>
                  <a:pt x="0" y="1478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21" name="Google Shape;621;p32"/>
          <p:cNvGrpSpPr/>
          <p:nvPr/>
        </p:nvGrpSpPr>
        <p:grpSpPr>
          <a:xfrm>
            <a:off x="1369669" y="5657999"/>
            <a:ext cx="2963684" cy="4406792"/>
            <a:chOff x="0" y="0"/>
            <a:chExt cx="7304769" cy="10861681"/>
          </a:xfrm>
        </p:grpSpPr>
        <p:sp>
          <p:nvSpPr>
            <p:cNvPr id="622" name="Google Shape;622;p32"/>
            <p:cNvSpPr/>
            <p:nvPr/>
          </p:nvSpPr>
          <p:spPr>
            <a:xfrm>
              <a:off x="31750" y="31750"/>
              <a:ext cx="7241269" cy="10798181"/>
            </a:xfrm>
            <a:custGeom>
              <a:rect b="b" l="l" r="r" t="t"/>
              <a:pathLst>
                <a:path extrusionOk="0" h="10798181" w="7241269">
                  <a:moveTo>
                    <a:pt x="7148559" y="10798181"/>
                  </a:moveTo>
                  <a:lnTo>
                    <a:pt x="92710" y="10798181"/>
                  </a:lnTo>
                  <a:cubicBezTo>
                    <a:pt x="41910" y="10798181"/>
                    <a:pt x="0" y="10756271"/>
                    <a:pt x="0" y="1070547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147289" y="0"/>
                  </a:lnTo>
                  <a:cubicBezTo>
                    <a:pt x="7198089" y="0"/>
                    <a:pt x="7239999" y="41910"/>
                    <a:pt x="7239999" y="92710"/>
                  </a:cubicBezTo>
                  <a:lnTo>
                    <a:pt x="7239999" y="10704201"/>
                  </a:lnTo>
                  <a:cubicBezTo>
                    <a:pt x="7241269" y="10756271"/>
                    <a:pt x="7199359" y="10798181"/>
                    <a:pt x="7148559" y="10798181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0" y="0"/>
              <a:ext cx="7304769" cy="10861681"/>
            </a:xfrm>
            <a:custGeom>
              <a:rect b="b" l="l" r="r" t="t"/>
              <a:pathLst>
                <a:path extrusionOk="0" h="10861681" w="7304769">
                  <a:moveTo>
                    <a:pt x="7180309" y="59690"/>
                  </a:moveTo>
                  <a:cubicBezTo>
                    <a:pt x="7215869" y="59690"/>
                    <a:pt x="7245079" y="88900"/>
                    <a:pt x="7245079" y="124460"/>
                  </a:cubicBezTo>
                  <a:lnTo>
                    <a:pt x="7245079" y="10737221"/>
                  </a:lnTo>
                  <a:cubicBezTo>
                    <a:pt x="7245079" y="10772781"/>
                    <a:pt x="7215869" y="10801991"/>
                    <a:pt x="7180309" y="10801991"/>
                  </a:cubicBezTo>
                  <a:lnTo>
                    <a:pt x="124460" y="10801991"/>
                  </a:lnTo>
                  <a:cubicBezTo>
                    <a:pt x="88900" y="10801991"/>
                    <a:pt x="59690" y="10772781"/>
                    <a:pt x="59690" y="1073722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180309" y="59690"/>
                  </a:lnTo>
                  <a:moveTo>
                    <a:pt x="71803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37221"/>
                  </a:lnTo>
                  <a:cubicBezTo>
                    <a:pt x="0" y="10805801"/>
                    <a:pt x="55880" y="10861681"/>
                    <a:pt x="124460" y="10861681"/>
                  </a:cubicBezTo>
                  <a:lnTo>
                    <a:pt x="7180309" y="10861681"/>
                  </a:lnTo>
                  <a:cubicBezTo>
                    <a:pt x="7248889" y="10861681"/>
                    <a:pt x="7304769" y="10805801"/>
                    <a:pt x="7304769" y="10737221"/>
                  </a:cubicBezTo>
                  <a:lnTo>
                    <a:pt x="7304769" y="124460"/>
                  </a:lnTo>
                  <a:cubicBezTo>
                    <a:pt x="7304769" y="55880"/>
                    <a:pt x="7248889" y="0"/>
                    <a:pt x="7180309" y="0"/>
                  </a:cubicBezTo>
                  <a:close/>
                </a:path>
              </a:pathLst>
            </a:custGeom>
            <a:solidFill>
              <a:srgbClr val="FF1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32"/>
          <p:cNvGrpSpPr/>
          <p:nvPr/>
        </p:nvGrpSpPr>
        <p:grpSpPr>
          <a:xfrm>
            <a:off x="1369669" y="5722864"/>
            <a:ext cx="2963684" cy="590215"/>
            <a:chOff x="0" y="0"/>
            <a:chExt cx="7304769" cy="1454738"/>
          </a:xfrm>
        </p:grpSpPr>
        <p:sp>
          <p:nvSpPr>
            <p:cNvPr id="625" name="Google Shape;625;p32"/>
            <p:cNvSpPr/>
            <p:nvPr/>
          </p:nvSpPr>
          <p:spPr>
            <a:xfrm>
              <a:off x="31750" y="31750"/>
              <a:ext cx="7241269" cy="1391238"/>
            </a:xfrm>
            <a:custGeom>
              <a:rect b="b" l="l" r="r" t="t"/>
              <a:pathLst>
                <a:path extrusionOk="0" h="1391238" w="7241269">
                  <a:moveTo>
                    <a:pt x="7148559" y="1391238"/>
                  </a:moveTo>
                  <a:lnTo>
                    <a:pt x="92710" y="1391238"/>
                  </a:lnTo>
                  <a:cubicBezTo>
                    <a:pt x="41910" y="1391238"/>
                    <a:pt x="0" y="1349328"/>
                    <a:pt x="0" y="129852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147289" y="0"/>
                  </a:lnTo>
                  <a:cubicBezTo>
                    <a:pt x="7198089" y="0"/>
                    <a:pt x="7239999" y="41910"/>
                    <a:pt x="7239999" y="92710"/>
                  </a:cubicBezTo>
                  <a:lnTo>
                    <a:pt x="7239999" y="1297258"/>
                  </a:lnTo>
                  <a:cubicBezTo>
                    <a:pt x="7241269" y="1349328"/>
                    <a:pt x="7199359" y="1391238"/>
                    <a:pt x="7148559" y="139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0" y="0"/>
              <a:ext cx="7304769" cy="1454738"/>
            </a:xfrm>
            <a:custGeom>
              <a:rect b="b" l="l" r="r" t="t"/>
              <a:pathLst>
                <a:path extrusionOk="0" h="1454738" w="7304769">
                  <a:moveTo>
                    <a:pt x="7180309" y="59690"/>
                  </a:moveTo>
                  <a:cubicBezTo>
                    <a:pt x="7215869" y="59690"/>
                    <a:pt x="7245079" y="88900"/>
                    <a:pt x="7245079" y="124460"/>
                  </a:cubicBezTo>
                  <a:lnTo>
                    <a:pt x="7245079" y="1330278"/>
                  </a:lnTo>
                  <a:cubicBezTo>
                    <a:pt x="7245079" y="1365838"/>
                    <a:pt x="7215869" y="1395048"/>
                    <a:pt x="7180309" y="1395048"/>
                  </a:cubicBezTo>
                  <a:lnTo>
                    <a:pt x="124460" y="1395048"/>
                  </a:lnTo>
                  <a:cubicBezTo>
                    <a:pt x="88900" y="1395048"/>
                    <a:pt x="59690" y="1365838"/>
                    <a:pt x="59690" y="13302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180309" y="59690"/>
                  </a:lnTo>
                  <a:moveTo>
                    <a:pt x="71803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0278"/>
                  </a:lnTo>
                  <a:cubicBezTo>
                    <a:pt x="0" y="1398858"/>
                    <a:pt x="55880" y="1454738"/>
                    <a:pt x="124460" y="1454738"/>
                  </a:cubicBezTo>
                  <a:lnTo>
                    <a:pt x="7180309" y="1454738"/>
                  </a:lnTo>
                  <a:cubicBezTo>
                    <a:pt x="7248889" y="1454738"/>
                    <a:pt x="7304769" y="1398858"/>
                    <a:pt x="7304769" y="1330278"/>
                  </a:cubicBezTo>
                  <a:lnTo>
                    <a:pt x="7304769" y="124460"/>
                  </a:lnTo>
                  <a:cubicBezTo>
                    <a:pt x="7304769" y="55880"/>
                    <a:pt x="7248889" y="0"/>
                    <a:pt x="7180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32"/>
          <p:cNvSpPr/>
          <p:nvPr/>
        </p:nvSpPr>
        <p:spPr>
          <a:xfrm>
            <a:off x="1626265" y="6486950"/>
            <a:ext cx="1946682" cy="3427491"/>
          </a:xfrm>
          <a:custGeom>
            <a:rect b="b" l="l" r="r" t="t"/>
            <a:pathLst>
              <a:path extrusionOk="0" h="3427491" w="1946682">
                <a:moveTo>
                  <a:pt x="0" y="0"/>
                </a:moveTo>
                <a:lnTo>
                  <a:pt x="1946682" y="0"/>
                </a:lnTo>
                <a:lnTo>
                  <a:pt x="1946682" y="3427491"/>
                </a:lnTo>
                <a:lnTo>
                  <a:pt x="0" y="342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628" name="Google Shape;628;p32"/>
          <p:cNvCxnSpPr/>
          <p:nvPr/>
        </p:nvCxnSpPr>
        <p:spPr>
          <a:xfrm>
            <a:off x="5880234" y="2874952"/>
            <a:ext cx="0" cy="16100236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9" name="Google Shape;629;p32"/>
          <p:cNvSpPr/>
          <p:nvPr/>
        </p:nvSpPr>
        <p:spPr>
          <a:xfrm>
            <a:off x="6388579" y="3845865"/>
            <a:ext cx="3006907" cy="4354831"/>
          </a:xfrm>
          <a:custGeom>
            <a:rect b="b" l="l" r="r" t="t"/>
            <a:pathLst>
              <a:path extrusionOk="0" h="4354831" w="3006907">
                <a:moveTo>
                  <a:pt x="0" y="0"/>
                </a:moveTo>
                <a:lnTo>
                  <a:pt x="3006907" y="0"/>
                </a:lnTo>
                <a:lnTo>
                  <a:pt x="3006907" y="4354831"/>
                </a:lnTo>
                <a:lnTo>
                  <a:pt x="0" y="4354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0" name="Google Shape;630;p32"/>
          <p:cNvSpPr/>
          <p:nvPr/>
        </p:nvSpPr>
        <p:spPr>
          <a:xfrm>
            <a:off x="10058738" y="3254284"/>
            <a:ext cx="5120177" cy="3116629"/>
          </a:xfrm>
          <a:custGeom>
            <a:rect b="b" l="l" r="r" t="t"/>
            <a:pathLst>
              <a:path extrusionOk="0" h="3116629" w="5120177">
                <a:moveTo>
                  <a:pt x="0" y="0"/>
                </a:moveTo>
                <a:lnTo>
                  <a:pt x="5120176" y="0"/>
                </a:lnTo>
                <a:lnTo>
                  <a:pt x="5120176" y="3116629"/>
                </a:lnTo>
                <a:lnTo>
                  <a:pt x="0" y="3116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1" name="Google Shape;631;p32"/>
          <p:cNvSpPr/>
          <p:nvPr/>
        </p:nvSpPr>
        <p:spPr>
          <a:xfrm>
            <a:off x="10071453" y="7537582"/>
            <a:ext cx="2625877" cy="919057"/>
          </a:xfrm>
          <a:custGeom>
            <a:rect b="b" l="l" r="r" t="t"/>
            <a:pathLst>
              <a:path extrusionOk="0" h="919057" w="2625877">
                <a:moveTo>
                  <a:pt x="0" y="0"/>
                </a:moveTo>
                <a:lnTo>
                  <a:pt x="2625877" y="0"/>
                </a:lnTo>
                <a:lnTo>
                  <a:pt x="2625877" y="919057"/>
                </a:lnTo>
                <a:lnTo>
                  <a:pt x="0" y="919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2" name="Google Shape;632;p32"/>
          <p:cNvSpPr/>
          <p:nvPr/>
        </p:nvSpPr>
        <p:spPr>
          <a:xfrm>
            <a:off x="13912913" y="7486829"/>
            <a:ext cx="1766357" cy="510281"/>
          </a:xfrm>
          <a:custGeom>
            <a:rect b="b" l="l" r="r" t="t"/>
            <a:pathLst>
              <a:path extrusionOk="0" h="510281" w="1766357">
                <a:moveTo>
                  <a:pt x="0" y="0"/>
                </a:moveTo>
                <a:lnTo>
                  <a:pt x="1766357" y="0"/>
                </a:lnTo>
                <a:lnTo>
                  <a:pt x="1766357" y="510281"/>
                </a:lnTo>
                <a:lnTo>
                  <a:pt x="0" y="510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3" name="Google Shape;633;p32"/>
          <p:cNvSpPr/>
          <p:nvPr/>
        </p:nvSpPr>
        <p:spPr>
          <a:xfrm>
            <a:off x="13586536" y="9208779"/>
            <a:ext cx="2419110" cy="510281"/>
          </a:xfrm>
          <a:custGeom>
            <a:rect b="b" l="l" r="r" t="t"/>
            <a:pathLst>
              <a:path extrusionOk="0" h="510281" w="2419110">
                <a:moveTo>
                  <a:pt x="0" y="0"/>
                </a:moveTo>
                <a:lnTo>
                  <a:pt x="2419110" y="0"/>
                </a:lnTo>
                <a:lnTo>
                  <a:pt x="2419110" y="510281"/>
                </a:lnTo>
                <a:lnTo>
                  <a:pt x="0" y="510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4" name="Google Shape;634;p32"/>
          <p:cNvSpPr txBox="1"/>
          <p:nvPr/>
        </p:nvSpPr>
        <p:spPr>
          <a:xfrm>
            <a:off x="2025492" y="5715076"/>
            <a:ext cx="1547454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endParaRPr/>
          </a:p>
        </p:txBody>
      </p:sp>
      <p:sp>
        <p:nvSpPr>
          <p:cNvPr id="635" name="Google Shape;635;p32"/>
          <p:cNvSpPr txBox="1"/>
          <p:nvPr/>
        </p:nvSpPr>
        <p:spPr>
          <a:xfrm>
            <a:off x="2437531" y="2910666"/>
            <a:ext cx="2032692" cy="482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7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/>
          </a:p>
        </p:txBody>
      </p:sp>
      <p:sp>
        <p:nvSpPr>
          <p:cNvPr id="636" name="Google Shape;636;p32"/>
          <p:cNvSpPr txBox="1"/>
          <p:nvPr/>
        </p:nvSpPr>
        <p:spPr>
          <a:xfrm>
            <a:off x="1085139" y="1034922"/>
            <a:ext cx="6806894" cy="1613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 END STRUCTURE</a:t>
            </a:r>
            <a:endParaRPr/>
          </a:p>
        </p:txBody>
      </p:sp>
      <p:sp>
        <p:nvSpPr>
          <p:cNvPr id="637" name="Google Shape;637;p32"/>
          <p:cNvSpPr txBox="1"/>
          <p:nvPr/>
        </p:nvSpPr>
        <p:spPr>
          <a:xfrm>
            <a:off x="6659305" y="2943062"/>
            <a:ext cx="203555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components</a:t>
            </a:r>
            <a:endParaRPr/>
          </a:p>
        </p:txBody>
      </p:sp>
      <p:sp>
        <p:nvSpPr>
          <p:cNvPr id="638" name="Google Shape;638;p32"/>
          <p:cNvSpPr txBox="1"/>
          <p:nvPr/>
        </p:nvSpPr>
        <p:spPr>
          <a:xfrm>
            <a:off x="11601050" y="2416346"/>
            <a:ext cx="203555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pages</a:t>
            </a:r>
            <a:endParaRPr/>
          </a:p>
        </p:txBody>
      </p:sp>
      <p:sp>
        <p:nvSpPr>
          <p:cNvPr id="639" name="Google Shape;639;p32"/>
          <p:cNvSpPr txBox="1"/>
          <p:nvPr/>
        </p:nvSpPr>
        <p:spPr>
          <a:xfrm>
            <a:off x="10332228" y="6838755"/>
            <a:ext cx="203555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/>
          </a:p>
        </p:txBody>
      </p:sp>
      <p:sp>
        <p:nvSpPr>
          <p:cNvPr id="640" name="Google Shape;640;p32"/>
          <p:cNvSpPr txBox="1"/>
          <p:nvPr/>
        </p:nvSpPr>
        <p:spPr>
          <a:xfrm>
            <a:off x="13757163" y="6838755"/>
            <a:ext cx="203555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utils</a:t>
            </a:r>
            <a:endParaRPr/>
          </a:p>
        </p:txBody>
      </p:sp>
      <p:sp>
        <p:nvSpPr>
          <p:cNvPr id="641" name="Google Shape;641;p32"/>
          <p:cNvSpPr txBox="1"/>
          <p:nvPr/>
        </p:nvSpPr>
        <p:spPr>
          <a:xfrm>
            <a:off x="13736011" y="8448851"/>
            <a:ext cx="203555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/>
          <p:nvPr/>
        </p:nvSpPr>
        <p:spPr>
          <a:xfrm>
            <a:off x="1085139" y="2021425"/>
            <a:ext cx="16117723" cy="7884319"/>
          </a:xfrm>
          <a:custGeom>
            <a:rect b="b" l="l" r="r" t="t"/>
            <a:pathLst>
              <a:path extrusionOk="0" h="15566174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5441713"/>
                </a:lnTo>
                <a:cubicBezTo>
                  <a:pt x="31761866" y="15477274"/>
                  <a:pt x="31732658" y="15506483"/>
                  <a:pt x="31697098" y="15506483"/>
                </a:cubicBezTo>
                <a:lnTo>
                  <a:pt x="124460" y="15506483"/>
                </a:lnTo>
                <a:cubicBezTo>
                  <a:pt x="88900" y="15506483"/>
                  <a:pt x="59690" y="15477274"/>
                  <a:pt x="59690" y="15441713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5441713"/>
                </a:lnTo>
                <a:cubicBezTo>
                  <a:pt x="0" y="15510294"/>
                  <a:pt x="55880" y="15566174"/>
                  <a:pt x="124460" y="15566174"/>
                </a:cubicBezTo>
                <a:lnTo>
                  <a:pt x="31697098" y="15566174"/>
                </a:lnTo>
                <a:cubicBezTo>
                  <a:pt x="31765677" y="15566174"/>
                  <a:pt x="31821558" y="15510294"/>
                  <a:pt x="31821558" y="15441713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3"/>
          <p:cNvGrpSpPr/>
          <p:nvPr/>
        </p:nvGrpSpPr>
        <p:grpSpPr>
          <a:xfrm>
            <a:off x="1085139" y="2006402"/>
            <a:ext cx="16117721" cy="829030"/>
            <a:chOff x="0" y="0"/>
            <a:chExt cx="21490296" cy="1105373"/>
          </a:xfrm>
        </p:grpSpPr>
        <p:grpSp>
          <p:nvGrpSpPr>
            <p:cNvPr id="648" name="Google Shape;648;p33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649" name="Google Shape;649;p33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1" name="Google Shape;651;p33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collegestreet.xyz/marketplace</a:t>
              </a:r>
              <a:endParaRPr/>
            </a:p>
          </p:txBody>
        </p:sp>
      </p:grpSp>
      <p:grpSp>
        <p:nvGrpSpPr>
          <p:cNvPr id="652" name="Google Shape;652;p33"/>
          <p:cNvGrpSpPr/>
          <p:nvPr/>
        </p:nvGrpSpPr>
        <p:grpSpPr>
          <a:xfrm>
            <a:off x="1635790" y="2354241"/>
            <a:ext cx="601057" cy="133350"/>
            <a:chOff x="0" y="0"/>
            <a:chExt cx="801409" cy="177800"/>
          </a:xfrm>
        </p:grpSpPr>
        <p:sp>
          <p:nvSpPr>
            <p:cNvPr id="653" name="Google Shape;653;p33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33"/>
          <p:cNvSpPr/>
          <p:nvPr/>
        </p:nvSpPr>
        <p:spPr>
          <a:xfrm>
            <a:off x="1635790" y="3077283"/>
            <a:ext cx="7433653" cy="6642549"/>
          </a:xfrm>
          <a:custGeom>
            <a:rect b="b" l="l" r="r" t="t"/>
            <a:pathLst>
              <a:path extrusionOk="0" h="6642549" w="7433653">
                <a:moveTo>
                  <a:pt x="0" y="0"/>
                </a:moveTo>
                <a:lnTo>
                  <a:pt x="7433653" y="0"/>
                </a:lnTo>
                <a:lnTo>
                  <a:pt x="7433653" y="6642549"/>
                </a:lnTo>
                <a:lnTo>
                  <a:pt x="0" y="6642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066" l="0" r="0" t="-8067"/>
            </a:stretch>
          </a:blipFill>
          <a:ln>
            <a:noFill/>
          </a:ln>
        </p:spPr>
      </p:sp>
      <p:sp>
        <p:nvSpPr>
          <p:cNvPr id="657" name="Google Shape;657;p33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EXAMPLES</a:t>
            </a:r>
            <a:endParaRPr/>
          </a:p>
        </p:txBody>
      </p:sp>
      <p:sp>
        <p:nvSpPr>
          <p:cNvPr id="658" name="Google Shape;658;p33"/>
          <p:cNvSpPr txBox="1"/>
          <p:nvPr/>
        </p:nvSpPr>
        <p:spPr>
          <a:xfrm>
            <a:off x="9533749" y="3077283"/>
            <a:ext cx="10375209" cy="4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/PRODUCTS?SEARCH</a:t>
            </a:r>
            <a:endParaRPr/>
          </a:p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RETRIEVE</a:t>
            </a:r>
            <a:endParaRPr/>
          </a:p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 AVAILABLE</a:t>
            </a:r>
            <a:endParaRPr/>
          </a:p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POSTS</a:t>
            </a:r>
            <a:endParaRPr/>
          </a:p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 WITH FILTERS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"/>
          <p:cNvSpPr/>
          <p:nvPr/>
        </p:nvSpPr>
        <p:spPr>
          <a:xfrm>
            <a:off x="1085139" y="2021425"/>
            <a:ext cx="16117723" cy="7884319"/>
          </a:xfrm>
          <a:custGeom>
            <a:rect b="b" l="l" r="r" t="t"/>
            <a:pathLst>
              <a:path extrusionOk="0" h="15566174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5441713"/>
                </a:lnTo>
                <a:cubicBezTo>
                  <a:pt x="31761866" y="15477274"/>
                  <a:pt x="31732658" y="15506483"/>
                  <a:pt x="31697098" y="15506483"/>
                </a:cubicBezTo>
                <a:lnTo>
                  <a:pt x="124460" y="15506483"/>
                </a:lnTo>
                <a:cubicBezTo>
                  <a:pt x="88900" y="15506483"/>
                  <a:pt x="59690" y="15477274"/>
                  <a:pt x="59690" y="15441713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5441713"/>
                </a:lnTo>
                <a:cubicBezTo>
                  <a:pt x="0" y="15510294"/>
                  <a:pt x="55880" y="15566174"/>
                  <a:pt x="124460" y="15566174"/>
                </a:cubicBezTo>
                <a:lnTo>
                  <a:pt x="31697098" y="15566174"/>
                </a:lnTo>
                <a:cubicBezTo>
                  <a:pt x="31765677" y="15566174"/>
                  <a:pt x="31821558" y="15510294"/>
                  <a:pt x="31821558" y="15441713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34"/>
          <p:cNvGrpSpPr/>
          <p:nvPr/>
        </p:nvGrpSpPr>
        <p:grpSpPr>
          <a:xfrm>
            <a:off x="1085139" y="2006402"/>
            <a:ext cx="16117721" cy="829030"/>
            <a:chOff x="0" y="0"/>
            <a:chExt cx="21490296" cy="1105373"/>
          </a:xfrm>
        </p:grpSpPr>
        <p:grpSp>
          <p:nvGrpSpPr>
            <p:cNvPr id="665" name="Google Shape;665;p34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666" name="Google Shape;666;p34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4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8" name="Google Shape;668;p34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collegestreet.xyz/addProductForm</a:t>
              </a:r>
              <a:endParaRPr/>
            </a:p>
          </p:txBody>
        </p:sp>
      </p:grpSp>
      <p:grpSp>
        <p:nvGrpSpPr>
          <p:cNvPr id="669" name="Google Shape;669;p34"/>
          <p:cNvGrpSpPr/>
          <p:nvPr/>
        </p:nvGrpSpPr>
        <p:grpSpPr>
          <a:xfrm>
            <a:off x="1635790" y="2354241"/>
            <a:ext cx="601057" cy="133350"/>
            <a:chOff x="0" y="0"/>
            <a:chExt cx="801409" cy="177800"/>
          </a:xfrm>
        </p:grpSpPr>
        <p:sp>
          <p:nvSpPr>
            <p:cNvPr id="670" name="Google Shape;670;p34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34"/>
          <p:cNvSpPr/>
          <p:nvPr/>
        </p:nvSpPr>
        <p:spPr>
          <a:xfrm>
            <a:off x="1616740" y="2959256"/>
            <a:ext cx="15059610" cy="6590234"/>
          </a:xfrm>
          <a:custGeom>
            <a:rect b="b" l="l" r="r" t="t"/>
            <a:pathLst>
              <a:path extrusionOk="0" h="6590234" w="15059610">
                <a:moveTo>
                  <a:pt x="0" y="0"/>
                </a:moveTo>
                <a:lnTo>
                  <a:pt x="15059610" y="0"/>
                </a:lnTo>
                <a:lnTo>
                  <a:pt x="15059610" y="6590234"/>
                </a:lnTo>
                <a:lnTo>
                  <a:pt x="0" y="659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4" name="Google Shape;674;p34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EXAMPLES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5"/>
          <p:cNvSpPr/>
          <p:nvPr/>
        </p:nvSpPr>
        <p:spPr>
          <a:xfrm>
            <a:off x="1085139" y="2021425"/>
            <a:ext cx="16117723" cy="7884319"/>
          </a:xfrm>
          <a:custGeom>
            <a:rect b="b" l="l" r="r" t="t"/>
            <a:pathLst>
              <a:path extrusionOk="0" h="15566174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5441713"/>
                </a:lnTo>
                <a:cubicBezTo>
                  <a:pt x="31761866" y="15477274"/>
                  <a:pt x="31732658" y="15506483"/>
                  <a:pt x="31697098" y="15506483"/>
                </a:cubicBezTo>
                <a:lnTo>
                  <a:pt x="124460" y="15506483"/>
                </a:lnTo>
                <a:cubicBezTo>
                  <a:pt x="88900" y="15506483"/>
                  <a:pt x="59690" y="15477274"/>
                  <a:pt x="59690" y="15441713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5441713"/>
                </a:lnTo>
                <a:cubicBezTo>
                  <a:pt x="0" y="15510294"/>
                  <a:pt x="55880" y="15566174"/>
                  <a:pt x="124460" y="15566174"/>
                </a:cubicBezTo>
                <a:lnTo>
                  <a:pt x="31697098" y="15566174"/>
                </a:lnTo>
                <a:cubicBezTo>
                  <a:pt x="31765677" y="15566174"/>
                  <a:pt x="31821558" y="15510294"/>
                  <a:pt x="31821558" y="15441713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0" name="Google Shape;680;p35"/>
          <p:cNvGrpSpPr/>
          <p:nvPr/>
        </p:nvGrpSpPr>
        <p:grpSpPr>
          <a:xfrm>
            <a:off x="1085139" y="2006402"/>
            <a:ext cx="16117721" cy="829030"/>
            <a:chOff x="0" y="0"/>
            <a:chExt cx="21490296" cy="1105373"/>
          </a:xfrm>
        </p:grpSpPr>
        <p:grpSp>
          <p:nvGrpSpPr>
            <p:cNvPr id="681" name="Google Shape;681;p35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682" name="Google Shape;682;p35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4" name="Google Shape;684;p35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collegestreet.xyz/addProductForm</a:t>
              </a:r>
              <a:endParaRPr/>
            </a:p>
          </p:txBody>
        </p:sp>
      </p:grpSp>
      <p:grpSp>
        <p:nvGrpSpPr>
          <p:cNvPr id="685" name="Google Shape;685;p35"/>
          <p:cNvGrpSpPr/>
          <p:nvPr/>
        </p:nvGrpSpPr>
        <p:grpSpPr>
          <a:xfrm>
            <a:off x="1635790" y="2354241"/>
            <a:ext cx="601057" cy="133350"/>
            <a:chOff x="0" y="0"/>
            <a:chExt cx="801409" cy="177800"/>
          </a:xfrm>
        </p:grpSpPr>
        <p:sp>
          <p:nvSpPr>
            <p:cNvPr id="686" name="Google Shape;686;p35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35"/>
          <p:cNvSpPr/>
          <p:nvPr/>
        </p:nvSpPr>
        <p:spPr>
          <a:xfrm>
            <a:off x="1444128" y="2997356"/>
            <a:ext cx="6186835" cy="6801753"/>
          </a:xfrm>
          <a:custGeom>
            <a:rect b="b" l="l" r="r" t="t"/>
            <a:pathLst>
              <a:path extrusionOk="0" h="6801753" w="6186835">
                <a:moveTo>
                  <a:pt x="0" y="0"/>
                </a:moveTo>
                <a:lnTo>
                  <a:pt x="6186834" y="0"/>
                </a:lnTo>
                <a:lnTo>
                  <a:pt x="6186834" y="6801754"/>
                </a:lnTo>
                <a:lnTo>
                  <a:pt x="0" y="6801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0" name="Google Shape;690;p35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EXAMPLES</a:t>
            </a:r>
            <a:endParaRPr/>
          </a:p>
        </p:txBody>
      </p:sp>
      <p:sp>
        <p:nvSpPr>
          <p:cNvPr id="691" name="Google Shape;691;p35"/>
          <p:cNvSpPr txBox="1"/>
          <p:nvPr/>
        </p:nvSpPr>
        <p:spPr>
          <a:xfrm>
            <a:off x="8129090" y="3067758"/>
            <a:ext cx="10375209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LISTENING TO ONCHANGE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THE INPUT FIELDS</a:t>
            </a:r>
            <a:endParaRPr/>
          </a:p>
        </p:txBody>
      </p:sp>
      <p:sp>
        <p:nvSpPr>
          <p:cNvPr id="692" name="Google Shape;692;p35"/>
          <p:cNvSpPr txBox="1"/>
          <p:nvPr/>
        </p:nvSpPr>
        <p:spPr>
          <a:xfrm>
            <a:off x="8129090" y="4257675"/>
            <a:ext cx="10375209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SETDATA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6"/>
          <p:cNvSpPr/>
          <p:nvPr/>
        </p:nvSpPr>
        <p:spPr>
          <a:xfrm>
            <a:off x="1085139" y="2021425"/>
            <a:ext cx="16117723" cy="7884319"/>
          </a:xfrm>
          <a:custGeom>
            <a:rect b="b" l="l" r="r" t="t"/>
            <a:pathLst>
              <a:path extrusionOk="0" h="15566174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5441713"/>
                </a:lnTo>
                <a:cubicBezTo>
                  <a:pt x="31761866" y="15477274"/>
                  <a:pt x="31732658" y="15506483"/>
                  <a:pt x="31697098" y="15506483"/>
                </a:cubicBezTo>
                <a:lnTo>
                  <a:pt x="124460" y="15506483"/>
                </a:lnTo>
                <a:cubicBezTo>
                  <a:pt x="88900" y="15506483"/>
                  <a:pt x="59690" y="15477274"/>
                  <a:pt x="59690" y="15441713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5441713"/>
                </a:lnTo>
                <a:cubicBezTo>
                  <a:pt x="0" y="15510294"/>
                  <a:pt x="55880" y="15566174"/>
                  <a:pt x="124460" y="15566174"/>
                </a:cubicBezTo>
                <a:lnTo>
                  <a:pt x="31697098" y="15566174"/>
                </a:lnTo>
                <a:cubicBezTo>
                  <a:pt x="31765677" y="15566174"/>
                  <a:pt x="31821558" y="15510294"/>
                  <a:pt x="31821558" y="15441713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" name="Google Shape;698;p36"/>
          <p:cNvGrpSpPr/>
          <p:nvPr/>
        </p:nvGrpSpPr>
        <p:grpSpPr>
          <a:xfrm>
            <a:off x="1085139" y="2006402"/>
            <a:ext cx="16117721" cy="829030"/>
            <a:chOff x="0" y="0"/>
            <a:chExt cx="21490296" cy="1105373"/>
          </a:xfrm>
        </p:grpSpPr>
        <p:grpSp>
          <p:nvGrpSpPr>
            <p:cNvPr id="699" name="Google Shape;699;p36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700" name="Google Shape;700;p36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2" name="Google Shape;702;p36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collegestreet.xyz/addProduct</a:t>
              </a:r>
              <a:endParaRPr/>
            </a:p>
          </p:txBody>
        </p:sp>
      </p:grpSp>
      <p:grpSp>
        <p:nvGrpSpPr>
          <p:cNvPr id="703" name="Google Shape;703;p36"/>
          <p:cNvGrpSpPr/>
          <p:nvPr/>
        </p:nvGrpSpPr>
        <p:grpSpPr>
          <a:xfrm>
            <a:off x="1635790" y="2354241"/>
            <a:ext cx="601057" cy="133350"/>
            <a:chOff x="0" y="0"/>
            <a:chExt cx="801409" cy="177800"/>
          </a:xfrm>
        </p:grpSpPr>
        <p:sp>
          <p:nvSpPr>
            <p:cNvPr id="704" name="Google Shape;704;p36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6"/>
          <p:cNvSpPr/>
          <p:nvPr/>
        </p:nvSpPr>
        <p:spPr>
          <a:xfrm>
            <a:off x="1635790" y="2997356"/>
            <a:ext cx="7508210" cy="5490218"/>
          </a:xfrm>
          <a:custGeom>
            <a:rect b="b" l="l" r="r" t="t"/>
            <a:pathLst>
              <a:path extrusionOk="0" h="5490218" w="7508210">
                <a:moveTo>
                  <a:pt x="0" y="0"/>
                </a:moveTo>
                <a:lnTo>
                  <a:pt x="7508210" y="0"/>
                </a:lnTo>
                <a:lnTo>
                  <a:pt x="7508210" y="5490218"/>
                </a:lnTo>
                <a:lnTo>
                  <a:pt x="0" y="5490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8" l="0" r="0" t="0"/>
            </a:stretch>
          </a:blipFill>
          <a:ln>
            <a:noFill/>
          </a:ln>
        </p:spPr>
      </p:sp>
      <p:sp>
        <p:nvSpPr>
          <p:cNvPr id="708" name="Google Shape;708;p36"/>
          <p:cNvSpPr/>
          <p:nvPr/>
        </p:nvSpPr>
        <p:spPr>
          <a:xfrm>
            <a:off x="1635790" y="8439092"/>
            <a:ext cx="7508210" cy="1293932"/>
          </a:xfrm>
          <a:custGeom>
            <a:rect b="b" l="l" r="r" t="t"/>
            <a:pathLst>
              <a:path extrusionOk="0" h="1293932" w="7508210">
                <a:moveTo>
                  <a:pt x="0" y="0"/>
                </a:moveTo>
                <a:lnTo>
                  <a:pt x="7508210" y="0"/>
                </a:lnTo>
                <a:lnTo>
                  <a:pt x="7508210" y="1293932"/>
                </a:lnTo>
                <a:lnTo>
                  <a:pt x="0" y="129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9" name="Google Shape;709;p36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EXAMPLES</a:t>
            </a:r>
            <a:endParaRPr/>
          </a:p>
        </p:txBody>
      </p:sp>
      <p:sp>
        <p:nvSpPr>
          <p:cNvPr id="710" name="Google Shape;710;p36"/>
          <p:cNvSpPr txBox="1"/>
          <p:nvPr/>
        </p:nvSpPr>
        <p:spPr>
          <a:xfrm>
            <a:off x="9389151" y="3067758"/>
            <a:ext cx="10375209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 SUBMISSION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METHOD POST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/PRODUCTS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7"/>
          <p:cNvSpPr/>
          <p:nvPr/>
        </p:nvSpPr>
        <p:spPr>
          <a:xfrm>
            <a:off x="1085139" y="2021425"/>
            <a:ext cx="16117723" cy="7884319"/>
          </a:xfrm>
          <a:custGeom>
            <a:rect b="b" l="l" r="r" t="t"/>
            <a:pathLst>
              <a:path extrusionOk="0" h="15566174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5441713"/>
                </a:lnTo>
                <a:cubicBezTo>
                  <a:pt x="31761866" y="15477274"/>
                  <a:pt x="31732658" y="15506483"/>
                  <a:pt x="31697098" y="15506483"/>
                </a:cubicBezTo>
                <a:lnTo>
                  <a:pt x="124460" y="15506483"/>
                </a:lnTo>
                <a:cubicBezTo>
                  <a:pt x="88900" y="15506483"/>
                  <a:pt x="59690" y="15477274"/>
                  <a:pt x="59690" y="15441713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5441713"/>
                </a:lnTo>
                <a:cubicBezTo>
                  <a:pt x="0" y="15510294"/>
                  <a:pt x="55880" y="15566174"/>
                  <a:pt x="124460" y="15566174"/>
                </a:cubicBezTo>
                <a:lnTo>
                  <a:pt x="31697098" y="15566174"/>
                </a:lnTo>
                <a:cubicBezTo>
                  <a:pt x="31765677" y="15566174"/>
                  <a:pt x="31821558" y="15510294"/>
                  <a:pt x="31821558" y="15441713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" name="Google Shape;716;p37"/>
          <p:cNvGrpSpPr/>
          <p:nvPr/>
        </p:nvGrpSpPr>
        <p:grpSpPr>
          <a:xfrm>
            <a:off x="1085139" y="2006402"/>
            <a:ext cx="16117721" cy="829030"/>
            <a:chOff x="0" y="0"/>
            <a:chExt cx="21490296" cy="1105373"/>
          </a:xfrm>
        </p:grpSpPr>
        <p:grpSp>
          <p:nvGrpSpPr>
            <p:cNvPr id="717" name="Google Shape;717;p37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718" name="Google Shape;718;p37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0" name="Google Shape;720;p37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collegestreet.xyz/uploadImage</a:t>
              </a:r>
              <a:endParaRPr/>
            </a:p>
          </p:txBody>
        </p:sp>
      </p:grpSp>
      <p:grpSp>
        <p:nvGrpSpPr>
          <p:cNvPr id="721" name="Google Shape;721;p37"/>
          <p:cNvGrpSpPr/>
          <p:nvPr/>
        </p:nvGrpSpPr>
        <p:grpSpPr>
          <a:xfrm>
            <a:off x="1635790" y="2354241"/>
            <a:ext cx="601057" cy="133350"/>
            <a:chOff x="0" y="0"/>
            <a:chExt cx="801409" cy="177800"/>
          </a:xfrm>
        </p:grpSpPr>
        <p:sp>
          <p:nvSpPr>
            <p:cNvPr id="722" name="Google Shape;722;p37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37"/>
          <p:cNvSpPr/>
          <p:nvPr/>
        </p:nvSpPr>
        <p:spPr>
          <a:xfrm>
            <a:off x="1616740" y="2959256"/>
            <a:ext cx="8582803" cy="6966236"/>
          </a:xfrm>
          <a:custGeom>
            <a:rect b="b" l="l" r="r" t="t"/>
            <a:pathLst>
              <a:path extrusionOk="0" h="6966236" w="8582803">
                <a:moveTo>
                  <a:pt x="0" y="0"/>
                </a:moveTo>
                <a:lnTo>
                  <a:pt x="8582803" y="0"/>
                </a:lnTo>
                <a:lnTo>
                  <a:pt x="8582803" y="6966237"/>
                </a:lnTo>
                <a:lnTo>
                  <a:pt x="0" y="6966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6" name="Google Shape;726;p37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EXAMPLES</a:t>
            </a:r>
            <a:endParaRPr/>
          </a:p>
        </p:txBody>
      </p:sp>
      <p:grpSp>
        <p:nvGrpSpPr>
          <p:cNvPr id="727" name="Google Shape;727;p37"/>
          <p:cNvGrpSpPr/>
          <p:nvPr/>
        </p:nvGrpSpPr>
        <p:grpSpPr>
          <a:xfrm>
            <a:off x="12137295" y="4009410"/>
            <a:ext cx="2714279" cy="3003601"/>
            <a:chOff x="0" y="-385762"/>
            <a:chExt cx="3619038" cy="4004800"/>
          </a:xfrm>
        </p:grpSpPr>
        <p:grpSp>
          <p:nvGrpSpPr>
            <p:cNvPr id="728" name="Google Shape;728;p37"/>
            <p:cNvGrpSpPr/>
            <p:nvPr/>
          </p:nvGrpSpPr>
          <p:grpSpPr>
            <a:xfrm>
              <a:off x="0" y="-385762"/>
              <a:ext cx="3619038" cy="4004800"/>
              <a:chOff x="0" y="-76200"/>
              <a:chExt cx="714872" cy="791072"/>
            </a:xfrm>
          </p:grpSpPr>
          <p:sp>
            <p:nvSpPr>
              <p:cNvPr id="729" name="Google Shape;729;p37"/>
              <p:cNvSpPr/>
              <p:nvPr/>
            </p:nvSpPr>
            <p:spPr>
              <a:xfrm>
                <a:off x="0" y="0"/>
                <a:ext cx="714872" cy="714872"/>
              </a:xfrm>
              <a:custGeom>
                <a:rect b="b" l="l" r="r" t="t"/>
                <a:pathLst>
                  <a:path extrusionOk="0" h="714872" w="714872">
                    <a:moveTo>
                      <a:pt x="145467" y="0"/>
                    </a:moveTo>
                    <a:lnTo>
                      <a:pt x="569405" y="0"/>
                    </a:lnTo>
                    <a:cubicBezTo>
                      <a:pt x="607985" y="0"/>
                      <a:pt x="644985" y="15326"/>
                      <a:pt x="672265" y="42606"/>
                    </a:cubicBezTo>
                    <a:cubicBezTo>
                      <a:pt x="699546" y="69887"/>
                      <a:pt x="714872" y="106887"/>
                      <a:pt x="714872" y="145467"/>
                    </a:cubicBezTo>
                    <a:lnTo>
                      <a:pt x="714872" y="569405"/>
                    </a:lnTo>
                    <a:cubicBezTo>
                      <a:pt x="714872" y="607985"/>
                      <a:pt x="699546" y="644985"/>
                      <a:pt x="672265" y="672265"/>
                    </a:cubicBezTo>
                    <a:cubicBezTo>
                      <a:pt x="644985" y="699546"/>
                      <a:pt x="607985" y="714872"/>
                      <a:pt x="569405" y="714872"/>
                    </a:cubicBezTo>
                    <a:lnTo>
                      <a:pt x="145467" y="714872"/>
                    </a:lnTo>
                    <a:cubicBezTo>
                      <a:pt x="106887" y="714872"/>
                      <a:pt x="69887" y="699546"/>
                      <a:pt x="42606" y="672265"/>
                    </a:cubicBezTo>
                    <a:cubicBezTo>
                      <a:pt x="15326" y="644985"/>
                      <a:pt x="0" y="607985"/>
                      <a:pt x="0" y="569405"/>
                    </a:cubicBezTo>
                    <a:lnTo>
                      <a:pt x="0" y="145467"/>
                    </a:lnTo>
                    <a:cubicBezTo>
                      <a:pt x="0" y="106887"/>
                      <a:pt x="15326" y="69887"/>
                      <a:pt x="42606" y="42606"/>
                    </a:cubicBezTo>
                    <a:cubicBezTo>
                      <a:pt x="69887" y="15326"/>
                      <a:pt x="106887" y="0"/>
                      <a:pt x="145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7"/>
              <p:cNvSpPr txBox="1"/>
              <p:nvPr/>
            </p:nvSpPr>
            <p:spPr>
              <a:xfrm>
                <a:off x="0" y="-76200"/>
                <a:ext cx="714872" cy="7910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1" name="Google Shape;731;p37"/>
            <p:cNvSpPr/>
            <p:nvPr/>
          </p:nvSpPr>
          <p:spPr>
            <a:xfrm>
              <a:off x="486465" y="434369"/>
              <a:ext cx="2646107" cy="1738597"/>
            </a:xfrm>
            <a:custGeom>
              <a:rect b="b" l="l" r="r" t="t"/>
              <a:pathLst>
                <a:path extrusionOk="0" h="1738597" w="2646107">
                  <a:moveTo>
                    <a:pt x="0" y="0"/>
                  </a:moveTo>
                  <a:lnTo>
                    <a:pt x="2646108" y="0"/>
                  </a:lnTo>
                  <a:lnTo>
                    <a:pt x="2646108" y="1738598"/>
                  </a:lnTo>
                  <a:lnTo>
                    <a:pt x="0" y="17385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32" name="Google Shape;732;p37"/>
            <p:cNvSpPr txBox="1"/>
            <p:nvPr/>
          </p:nvSpPr>
          <p:spPr>
            <a:xfrm>
              <a:off x="525281" y="2610469"/>
              <a:ext cx="2568476" cy="663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99" u="none" cap="none" strike="noStrike">
                  <a:solidFill>
                    <a:srgbClr val="2D48CC"/>
                  </a:solidFill>
                  <a:latin typeface="Arimo"/>
                  <a:ea typeface="Arimo"/>
                  <a:cs typeface="Arimo"/>
                  <a:sym typeface="Arimo"/>
                </a:rPr>
                <a:t>cloudinary</a:t>
              </a:r>
              <a:endParaRPr/>
            </a:p>
          </p:txBody>
        </p:sp>
      </p:grpSp>
      <p:sp>
        <p:nvSpPr>
          <p:cNvPr id="733" name="Google Shape;733;p37"/>
          <p:cNvSpPr txBox="1"/>
          <p:nvPr/>
        </p:nvSpPr>
        <p:spPr>
          <a:xfrm>
            <a:off x="10587243" y="3067758"/>
            <a:ext cx="10375209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UPLOAD IMAGE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/UPLOAD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8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, 2023</a:t>
            </a:r>
            <a:endParaRPr/>
          </a:p>
        </p:txBody>
      </p:sp>
      <p:sp>
        <p:nvSpPr>
          <p:cNvPr id="739" name="Google Shape;739;p38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740" name="Google Shape;740;p38"/>
          <p:cNvSpPr txBox="1"/>
          <p:nvPr/>
        </p:nvSpPr>
        <p:spPr>
          <a:xfrm>
            <a:off x="1484526" y="3560340"/>
            <a:ext cx="15318947" cy="24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/>
          </a:p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/>
          </a:p>
        </p:txBody>
      </p:sp>
      <p:sp>
        <p:nvSpPr>
          <p:cNvPr id="741" name="Google Shape;741;p38"/>
          <p:cNvSpPr txBox="1"/>
          <p:nvPr/>
        </p:nvSpPr>
        <p:spPr>
          <a:xfrm>
            <a:off x="1484526" y="6320107"/>
            <a:ext cx="15318947" cy="4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by Chenyang Lyu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9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7" name="Google Shape;747;p39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8" name="Google Shape;748;p39"/>
          <p:cNvSpPr/>
          <p:nvPr/>
        </p:nvSpPr>
        <p:spPr>
          <a:xfrm>
            <a:off x="0" y="906780"/>
            <a:ext cx="18288000" cy="8473440"/>
          </a:xfrm>
          <a:custGeom>
            <a:rect b="b" l="l" r="r" t="t"/>
            <a:pathLst>
              <a:path extrusionOk="0" h="8473440" w="18288000">
                <a:moveTo>
                  <a:pt x="0" y="0"/>
                </a:moveTo>
                <a:lnTo>
                  <a:pt x="18288000" y="0"/>
                </a:lnTo>
                <a:lnTo>
                  <a:pt x="18288000" y="8473440"/>
                </a:lnTo>
                <a:lnTo>
                  <a:pt x="0" y="8473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4"/>
          <p:cNvGrpSpPr/>
          <p:nvPr/>
        </p:nvGrpSpPr>
        <p:grpSpPr>
          <a:xfrm>
            <a:off x="10720675" y="4383870"/>
            <a:ext cx="7324761" cy="829030"/>
            <a:chOff x="0" y="0"/>
            <a:chExt cx="18053774" cy="2043359"/>
          </a:xfrm>
        </p:grpSpPr>
        <p:sp>
          <p:nvSpPr>
            <p:cNvPr id="136" name="Google Shape;136;p4"/>
            <p:cNvSpPr/>
            <p:nvPr/>
          </p:nvSpPr>
          <p:spPr>
            <a:xfrm>
              <a:off x="31750" y="31750"/>
              <a:ext cx="17990274" cy="1979859"/>
            </a:xfrm>
            <a:custGeom>
              <a:rect b="b" l="l" r="r" t="t"/>
              <a:pathLst>
                <a:path extrusionOk="0" h="1979859" w="17990274">
                  <a:moveTo>
                    <a:pt x="17897563" y="1979859"/>
                  </a:moveTo>
                  <a:lnTo>
                    <a:pt x="92710" y="1979859"/>
                  </a:lnTo>
                  <a:cubicBezTo>
                    <a:pt x="41910" y="1979859"/>
                    <a:pt x="0" y="1937949"/>
                    <a:pt x="0" y="188714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896294" y="0"/>
                  </a:lnTo>
                  <a:cubicBezTo>
                    <a:pt x="17947094" y="0"/>
                    <a:pt x="17989004" y="41910"/>
                    <a:pt x="17989004" y="92710"/>
                  </a:cubicBezTo>
                  <a:lnTo>
                    <a:pt x="17989004" y="1885879"/>
                  </a:lnTo>
                  <a:cubicBezTo>
                    <a:pt x="17990274" y="1937949"/>
                    <a:pt x="17948363" y="1979859"/>
                    <a:pt x="17897563" y="19798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0" y="0"/>
              <a:ext cx="18053774" cy="2043359"/>
            </a:xfrm>
            <a:custGeom>
              <a:rect b="b" l="l" r="r" t="t"/>
              <a:pathLst>
                <a:path extrusionOk="0" h="2043359" w="18053774">
                  <a:moveTo>
                    <a:pt x="17929313" y="59690"/>
                  </a:moveTo>
                  <a:cubicBezTo>
                    <a:pt x="17964874" y="59690"/>
                    <a:pt x="17994085" y="88900"/>
                    <a:pt x="17994085" y="124460"/>
                  </a:cubicBezTo>
                  <a:lnTo>
                    <a:pt x="17994085" y="1918899"/>
                  </a:lnTo>
                  <a:cubicBezTo>
                    <a:pt x="17994085" y="1954459"/>
                    <a:pt x="17964874" y="1983669"/>
                    <a:pt x="17929313" y="1983669"/>
                  </a:cubicBezTo>
                  <a:lnTo>
                    <a:pt x="124460" y="1983669"/>
                  </a:lnTo>
                  <a:cubicBezTo>
                    <a:pt x="88900" y="1983669"/>
                    <a:pt x="59690" y="1954459"/>
                    <a:pt x="59690" y="191889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29313" y="59690"/>
                  </a:lnTo>
                  <a:moveTo>
                    <a:pt x="1792931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18899"/>
                  </a:lnTo>
                  <a:cubicBezTo>
                    <a:pt x="0" y="1987479"/>
                    <a:pt x="55880" y="2043359"/>
                    <a:pt x="124460" y="2043359"/>
                  </a:cubicBezTo>
                  <a:lnTo>
                    <a:pt x="17929313" y="2043359"/>
                  </a:lnTo>
                  <a:cubicBezTo>
                    <a:pt x="17997894" y="2043359"/>
                    <a:pt x="18053774" y="1987479"/>
                    <a:pt x="18053774" y="1918899"/>
                  </a:cubicBezTo>
                  <a:lnTo>
                    <a:pt x="18053774" y="124460"/>
                  </a:lnTo>
                  <a:cubicBezTo>
                    <a:pt x="18053774" y="55880"/>
                    <a:pt x="17997894" y="0"/>
                    <a:pt x="17929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4"/>
          <p:cNvSpPr txBox="1"/>
          <p:nvPr/>
        </p:nvSpPr>
        <p:spPr>
          <a:xfrm>
            <a:off x="12603180" y="4539814"/>
            <a:ext cx="4111190" cy="440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collegestreet.xyz</a:t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10720675" y="5463315"/>
            <a:ext cx="7349571" cy="3253403"/>
          </a:xfrm>
          <a:custGeom>
            <a:rect b="b" l="l" r="r" t="t"/>
            <a:pathLst>
              <a:path extrusionOk="0" h="3253403" w="7349571">
                <a:moveTo>
                  <a:pt x="0" y="0"/>
                </a:moveTo>
                <a:lnTo>
                  <a:pt x="7349571" y="0"/>
                </a:lnTo>
                <a:lnTo>
                  <a:pt x="7349571" y="3253403"/>
                </a:lnTo>
                <a:lnTo>
                  <a:pt x="0" y="3253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965" l="0" r="-4884" t="-21310"/>
            </a:stretch>
          </a:blipFill>
          <a:ln>
            <a:noFill/>
          </a:ln>
        </p:spPr>
      </p:sp>
      <p:sp>
        <p:nvSpPr>
          <p:cNvPr id="140" name="Google Shape;140;p4"/>
          <p:cNvSpPr/>
          <p:nvPr/>
        </p:nvSpPr>
        <p:spPr>
          <a:xfrm>
            <a:off x="11011563" y="4665034"/>
            <a:ext cx="133350" cy="1333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01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11245416" y="4665034"/>
            <a:ext cx="133350" cy="1333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01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11479270" y="4665034"/>
            <a:ext cx="133350" cy="13335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01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1855177" y="4617006"/>
            <a:ext cx="8379842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1855177" y="5885852"/>
            <a:ext cx="8621817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collegestreet</a:t>
            </a:r>
            <a:r>
              <a:rPr b="0" i="0" lang="en-US" sz="24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 is a opensource marketplace for students 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1855177" y="6633192"/>
            <a:ext cx="7125972" cy="146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project aims to connect students to buy and sell school-needs.  This community-led platform only allows verified students to sell and buy books, notes, and man ymore.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12904300" y="1197189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Dec, 2023</a:t>
            </a: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1447906" y="1197189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0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4" name="Google Shape;754;p40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5" name="Google Shape;755;p40"/>
          <p:cNvSpPr/>
          <p:nvPr/>
        </p:nvSpPr>
        <p:spPr>
          <a:xfrm>
            <a:off x="0" y="609600"/>
            <a:ext cx="18288000" cy="9067800"/>
          </a:xfrm>
          <a:custGeom>
            <a:rect b="b" l="l" r="r" t="t"/>
            <a:pathLst>
              <a:path extrusionOk="0" h="9067800" w="18288000">
                <a:moveTo>
                  <a:pt x="0" y="0"/>
                </a:moveTo>
                <a:lnTo>
                  <a:pt x="18288000" y="0"/>
                </a:lnTo>
                <a:lnTo>
                  <a:pt x="18288000" y="9067800"/>
                </a:lnTo>
                <a:lnTo>
                  <a:pt x="0" y="9067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37" r="-635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1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1" name="Google Shape;761;p41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2" name="Google Shape;762;p41"/>
          <p:cNvSpPr/>
          <p:nvPr/>
        </p:nvSpPr>
        <p:spPr>
          <a:xfrm>
            <a:off x="0" y="609600"/>
            <a:ext cx="18288000" cy="9067800"/>
          </a:xfrm>
          <a:custGeom>
            <a:rect b="b" l="l" r="r" t="t"/>
            <a:pathLst>
              <a:path extrusionOk="0" h="9067800" w="18288000">
                <a:moveTo>
                  <a:pt x="0" y="0"/>
                </a:moveTo>
                <a:lnTo>
                  <a:pt x="18288000" y="0"/>
                </a:lnTo>
                <a:lnTo>
                  <a:pt x="18288000" y="9067800"/>
                </a:lnTo>
                <a:lnTo>
                  <a:pt x="0" y="9067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21" r="-422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2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8" name="Google Shape;768;p42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9" name="Google Shape;769;p42"/>
          <p:cNvSpPr/>
          <p:nvPr/>
        </p:nvSpPr>
        <p:spPr>
          <a:xfrm>
            <a:off x="0" y="609600"/>
            <a:ext cx="18288000" cy="9067800"/>
          </a:xfrm>
          <a:custGeom>
            <a:rect b="b" l="l" r="r" t="t"/>
            <a:pathLst>
              <a:path extrusionOk="0" h="9067800" w="18288000">
                <a:moveTo>
                  <a:pt x="0" y="0"/>
                </a:moveTo>
                <a:lnTo>
                  <a:pt x="18288000" y="0"/>
                </a:lnTo>
                <a:lnTo>
                  <a:pt x="18288000" y="9067800"/>
                </a:lnTo>
                <a:lnTo>
                  <a:pt x="0" y="9067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3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5" name="Google Shape;775;p43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6" name="Google Shape;776;p43"/>
          <p:cNvSpPr/>
          <p:nvPr/>
        </p:nvSpPr>
        <p:spPr>
          <a:xfrm>
            <a:off x="0" y="1151022"/>
            <a:ext cx="18288000" cy="7984955"/>
          </a:xfrm>
          <a:custGeom>
            <a:rect b="b" l="l" r="r" t="t"/>
            <a:pathLst>
              <a:path extrusionOk="0" h="7984955" w="18288000">
                <a:moveTo>
                  <a:pt x="0" y="0"/>
                </a:moveTo>
                <a:lnTo>
                  <a:pt x="18288000" y="0"/>
                </a:lnTo>
                <a:lnTo>
                  <a:pt x="18288000" y="7984956"/>
                </a:lnTo>
                <a:lnTo>
                  <a:pt x="0" y="7984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558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4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2" name="Google Shape;782;p44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3" name="Google Shape;783;p44"/>
          <p:cNvSpPr/>
          <p:nvPr/>
        </p:nvSpPr>
        <p:spPr>
          <a:xfrm>
            <a:off x="0" y="792480"/>
            <a:ext cx="18288000" cy="8702040"/>
          </a:xfrm>
          <a:custGeom>
            <a:rect b="b" l="l" r="r" t="t"/>
            <a:pathLst>
              <a:path extrusionOk="0" h="8702040" w="18288000">
                <a:moveTo>
                  <a:pt x="0" y="0"/>
                </a:moveTo>
                <a:lnTo>
                  <a:pt x="18288000" y="0"/>
                </a:lnTo>
                <a:lnTo>
                  <a:pt x="18288000" y="8702040"/>
                </a:lnTo>
                <a:lnTo>
                  <a:pt x="0" y="8702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5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9" name="Google Shape;789;p45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0" name="Google Shape;790;p45"/>
          <p:cNvSpPr/>
          <p:nvPr/>
        </p:nvSpPr>
        <p:spPr>
          <a:xfrm>
            <a:off x="0" y="609600"/>
            <a:ext cx="18288000" cy="9067800"/>
          </a:xfrm>
          <a:custGeom>
            <a:rect b="b" l="l" r="r" t="t"/>
            <a:pathLst>
              <a:path extrusionOk="0" h="9067800" w="18288000">
                <a:moveTo>
                  <a:pt x="0" y="0"/>
                </a:moveTo>
                <a:lnTo>
                  <a:pt x="18288000" y="0"/>
                </a:lnTo>
                <a:lnTo>
                  <a:pt x="18288000" y="9067800"/>
                </a:lnTo>
                <a:lnTo>
                  <a:pt x="0" y="9067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09" r="-208" t="0"/>
            </a:stretch>
          </a:blipFill>
          <a:ln>
            <a:noFill/>
          </a:ln>
        </p:spPr>
      </p:sp>
      <p:sp>
        <p:nvSpPr>
          <p:cNvPr id="791" name="Google Shape;791;p45"/>
          <p:cNvSpPr txBox="1"/>
          <p:nvPr/>
        </p:nvSpPr>
        <p:spPr>
          <a:xfrm>
            <a:off x="409257" y="217526"/>
            <a:ext cx="16230600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Before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6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7" name="Google Shape;797;p46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8" name="Google Shape;798;p46"/>
          <p:cNvSpPr/>
          <p:nvPr/>
        </p:nvSpPr>
        <p:spPr>
          <a:xfrm>
            <a:off x="0" y="1074420"/>
            <a:ext cx="18288000" cy="8138160"/>
          </a:xfrm>
          <a:custGeom>
            <a:rect b="b" l="l" r="r" t="t"/>
            <a:pathLst>
              <a:path extrusionOk="0" h="8138160" w="18288000">
                <a:moveTo>
                  <a:pt x="0" y="0"/>
                </a:moveTo>
                <a:lnTo>
                  <a:pt x="18288000" y="0"/>
                </a:lnTo>
                <a:lnTo>
                  <a:pt x="18288000" y="8138160"/>
                </a:lnTo>
                <a:lnTo>
                  <a:pt x="0" y="8138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9" name="Google Shape;799;p46"/>
          <p:cNvSpPr txBox="1"/>
          <p:nvPr/>
        </p:nvSpPr>
        <p:spPr>
          <a:xfrm>
            <a:off x="15954230" y="-66675"/>
            <a:ext cx="2333770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After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5" name="Google Shape;805;p47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6" name="Google Shape;806;p47"/>
          <p:cNvSpPr/>
          <p:nvPr/>
        </p:nvSpPr>
        <p:spPr>
          <a:xfrm>
            <a:off x="0" y="754380"/>
            <a:ext cx="18288000" cy="8778240"/>
          </a:xfrm>
          <a:custGeom>
            <a:rect b="b" l="l" r="r" t="t"/>
            <a:pathLst>
              <a:path extrusionOk="0" h="8778240" w="18288000">
                <a:moveTo>
                  <a:pt x="0" y="0"/>
                </a:moveTo>
                <a:lnTo>
                  <a:pt x="18288000" y="0"/>
                </a:lnTo>
                <a:lnTo>
                  <a:pt x="18288000" y="8778240"/>
                </a:lnTo>
                <a:lnTo>
                  <a:pt x="0" y="8778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8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2" name="Google Shape;812;p48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3" name="Google Shape;813;p48"/>
          <p:cNvSpPr/>
          <p:nvPr/>
        </p:nvSpPr>
        <p:spPr>
          <a:xfrm>
            <a:off x="0" y="758190"/>
            <a:ext cx="18288000" cy="8770620"/>
          </a:xfrm>
          <a:custGeom>
            <a:rect b="b" l="l" r="r" t="t"/>
            <a:pathLst>
              <a:path extrusionOk="0" h="8770620" w="18288000">
                <a:moveTo>
                  <a:pt x="0" y="0"/>
                </a:moveTo>
                <a:lnTo>
                  <a:pt x="18288000" y="0"/>
                </a:lnTo>
                <a:lnTo>
                  <a:pt x="18288000" y="8770620"/>
                </a:lnTo>
                <a:lnTo>
                  <a:pt x="0" y="877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9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9" name="Google Shape;819;p49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0" name="Google Shape;820;p49"/>
          <p:cNvSpPr/>
          <p:nvPr/>
        </p:nvSpPr>
        <p:spPr>
          <a:xfrm>
            <a:off x="-260835" y="1695060"/>
            <a:ext cx="18809671" cy="6896879"/>
          </a:xfrm>
          <a:custGeom>
            <a:rect b="b" l="l" r="r" t="t"/>
            <a:pathLst>
              <a:path extrusionOk="0" h="6896879" w="18809671">
                <a:moveTo>
                  <a:pt x="0" y="0"/>
                </a:moveTo>
                <a:lnTo>
                  <a:pt x="18809670" y="0"/>
                </a:lnTo>
                <a:lnTo>
                  <a:pt x="18809670" y="6896880"/>
                </a:lnTo>
                <a:lnTo>
                  <a:pt x="0" y="6896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5"/>
          <p:cNvGrpSpPr/>
          <p:nvPr/>
        </p:nvGrpSpPr>
        <p:grpSpPr>
          <a:xfrm>
            <a:off x="1085139" y="3149402"/>
            <a:ext cx="16117721" cy="6316830"/>
            <a:chOff x="0" y="0"/>
            <a:chExt cx="21490296" cy="8422440"/>
          </a:xfrm>
        </p:grpSpPr>
        <p:grpSp>
          <p:nvGrpSpPr>
            <p:cNvPr id="153" name="Google Shape;153;p5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5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collegestreet.xyz/team</a:t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34201" y="463787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046006" y="463787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357811" y="463787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5"/>
            <p:cNvGrpSpPr/>
            <p:nvPr/>
          </p:nvGrpSpPr>
          <p:grpSpPr>
            <a:xfrm>
              <a:off x="379374" y="1466353"/>
              <a:ext cx="5557889" cy="1812913"/>
              <a:chOff x="0" y="0"/>
              <a:chExt cx="10288594" cy="3356009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31750" y="31750"/>
                <a:ext cx="10225094" cy="3292509"/>
              </a:xfrm>
              <a:custGeom>
                <a:rect b="b" l="l" r="r" t="t"/>
                <a:pathLst>
                  <a:path extrusionOk="0" h="3292509" w="10225094">
                    <a:moveTo>
                      <a:pt x="10132384" y="3292509"/>
                    </a:moveTo>
                    <a:lnTo>
                      <a:pt x="92710" y="3292509"/>
                    </a:lnTo>
                    <a:cubicBezTo>
                      <a:pt x="41910" y="3292509"/>
                      <a:pt x="0" y="3250599"/>
                      <a:pt x="0" y="319979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3198529"/>
                    </a:lnTo>
                    <a:cubicBezTo>
                      <a:pt x="10225094" y="3250599"/>
                      <a:pt x="10183184" y="3292509"/>
                      <a:pt x="10132384" y="3292509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0" y="0"/>
                <a:ext cx="10288594" cy="3356009"/>
              </a:xfrm>
              <a:custGeom>
                <a:rect b="b" l="l" r="r" t="t"/>
                <a:pathLst>
                  <a:path extrusionOk="0" h="3356009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3231549"/>
                    </a:lnTo>
                    <a:cubicBezTo>
                      <a:pt x="10228904" y="3267109"/>
                      <a:pt x="10199694" y="3296319"/>
                      <a:pt x="10164134" y="3296319"/>
                    </a:cubicBezTo>
                    <a:lnTo>
                      <a:pt x="124460" y="3296319"/>
                    </a:lnTo>
                    <a:cubicBezTo>
                      <a:pt x="88900" y="3296319"/>
                      <a:pt x="59690" y="3267109"/>
                      <a:pt x="59690" y="323154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231549"/>
                    </a:lnTo>
                    <a:cubicBezTo>
                      <a:pt x="0" y="3300129"/>
                      <a:pt x="55880" y="3356009"/>
                      <a:pt x="124460" y="3356009"/>
                    </a:cubicBezTo>
                    <a:lnTo>
                      <a:pt x="10164134" y="3356009"/>
                    </a:lnTo>
                    <a:cubicBezTo>
                      <a:pt x="10232713" y="3356009"/>
                      <a:pt x="10288594" y="3300129"/>
                      <a:pt x="10288594" y="3231549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57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5"/>
            <p:cNvGrpSpPr/>
            <p:nvPr/>
          </p:nvGrpSpPr>
          <p:grpSpPr>
            <a:xfrm>
              <a:off x="379374" y="1466353"/>
              <a:ext cx="5557889" cy="785848"/>
              <a:chOff x="0" y="0"/>
              <a:chExt cx="10288594" cy="1454738"/>
            </a:xfrm>
          </p:grpSpPr>
          <p:sp>
            <p:nvSpPr>
              <p:cNvPr id="164" name="Google Shape;164;p5"/>
              <p:cNvSpPr/>
              <p:nvPr/>
            </p:nvSpPr>
            <p:spPr>
              <a:xfrm>
                <a:off x="31750" y="31750"/>
                <a:ext cx="10225094" cy="1391238"/>
              </a:xfrm>
              <a:custGeom>
                <a:rect b="b" l="l" r="r" t="t"/>
                <a:pathLst>
                  <a:path extrusionOk="0" h="1391238" w="10225094">
                    <a:moveTo>
                      <a:pt x="10132384" y="1391238"/>
                    </a:moveTo>
                    <a:lnTo>
                      <a:pt x="92710" y="1391238"/>
                    </a:lnTo>
                    <a:cubicBezTo>
                      <a:pt x="41910" y="1391238"/>
                      <a:pt x="0" y="1349328"/>
                      <a:pt x="0" y="12985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1297258"/>
                    </a:lnTo>
                    <a:cubicBezTo>
                      <a:pt x="10225094" y="1349328"/>
                      <a:pt x="10183184" y="1391238"/>
                      <a:pt x="10132384" y="1391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0" y="0"/>
                <a:ext cx="10288594" cy="1454738"/>
              </a:xfrm>
              <a:custGeom>
                <a:rect b="b" l="l" r="r" t="t"/>
                <a:pathLst>
                  <a:path extrusionOk="0" h="1454738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1330278"/>
                    </a:lnTo>
                    <a:cubicBezTo>
                      <a:pt x="10228904" y="1365838"/>
                      <a:pt x="10199694" y="1395048"/>
                      <a:pt x="10164134" y="1395048"/>
                    </a:cubicBezTo>
                    <a:lnTo>
                      <a:pt x="124460" y="1395048"/>
                    </a:lnTo>
                    <a:cubicBezTo>
                      <a:pt x="88900" y="1395048"/>
                      <a:pt x="59690" y="1365838"/>
                      <a:pt x="59690" y="13302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30278"/>
                    </a:lnTo>
                    <a:cubicBezTo>
                      <a:pt x="0" y="1398858"/>
                      <a:pt x="55880" y="1454738"/>
                      <a:pt x="124460" y="1454738"/>
                    </a:cubicBezTo>
                    <a:lnTo>
                      <a:pt x="10164134" y="1454738"/>
                    </a:lnTo>
                    <a:cubicBezTo>
                      <a:pt x="10232713" y="1454738"/>
                      <a:pt x="10288594" y="1398858"/>
                      <a:pt x="10288594" y="1330278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" name="Google Shape;166;p5"/>
            <p:cNvSpPr txBox="1"/>
            <p:nvPr/>
          </p:nvSpPr>
          <p:spPr>
            <a:xfrm>
              <a:off x="1803190" y="1593346"/>
              <a:ext cx="2710257" cy="446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96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Team Lead</a:t>
              </a:r>
              <a:endParaRPr/>
            </a:p>
          </p:txBody>
        </p:sp>
        <p:grpSp>
          <p:nvGrpSpPr>
            <p:cNvPr id="167" name="Google Shape;167;p5"/>
            <p:cNvGrpSpPr/>
            <p:nvPr/>
          </p:nvGrpSpPr>
          <p:grpSpPr>
            <a:xfrm>
              <a:off x="379374" y="4362693"/>
              <a:ext cx="5565706" cy="1838639"/>
              <a:chOff x="0" y="0"/>
              <a:chExt cx="10288594" cy="3398853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31750" y="31750"/>
                <a:ext cx="10225094" cy="3335353"/>
              </a:xfrm>
              <a:custGeom>
                <a:rect b="b" l="l" r="r" t="t"/>
                <a:pathLst>
                  <a:path extrusionOk="0" h="3335353" w="10225094">
                    <a:moveTo>
                      <a:pt x="10132384" y="3335353"/>
                    </a:moveTo>
                    <a:lnTo>
                      <a:pt x="92710" y="3335353"/>
                    </a:lnTo>
                    <a:cubicBezTo>
                      <a:pt x="41910" y="3335353"/>
                      <a:pt x="0" y="3293443"/>
                      <a:pt x="0" y="324264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3241373"/>
                    </a:lnTo>
                    <a:cubicBezTo>
                      <a:pt x="10225094" y="3293443"/>
                      <a:pt x="10183184" y="3335353"/>
                      <a:pt x="10132384" y="3335353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10288594" cy="3398853"/>
              </a:xfrm>
              <a:custGeom>
                <a:rect b="b" l="l" r="r" t="t"/>
                <a:pathLst>
                  <a:path extrusionOk="0" h="3398853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3274393"/>
                    </a:lnTo>
                    <a:cubicBezTo>
                      <a:pt x="10228904" y="3309953"/>
                      <a:pt x="10199694" y="3339163"/>
                      <a:pt x="10164134" y="3339163"/>
                    </a:cubicBezTo>
                    <a:lnTo>
                      <a:pt x="124460" y="3339163"/>
                    </a:lnTo>
                    <a:cubicBezTo>
                      <a:pt x="88900" y="3339163"/>
                      <a:pt x="59690" y="3309953"/>
                      <a:pt x="59690" y="327439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274393"/>
                    </a:lnTo>
                    <a:cubicBezTo>
                      <a:pt x="0" y="3342973"/>
                      <a:pt x="55880" y="3398853"/>
                      <a:pt x="124460" y="3398853"/>
                    </a:cubicBezTo>
                    <a:lnTo>
                      <a:pt x="10164134" y="3398853"/>
                    </a:lnTo>
                    <a:cubicBezTo>
                      <a:pt x="10232713" y="3398853"/>
                      <a:pt x="10288594" y="3342973"/>
                      <a:pt x="10288594" y="3274393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57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>
              <a:off x="379374" y="4449179"/>
              <a:ext cx="5565706" cy="786953"/>
              <a:chOff x="0" y="0"/>
              <a:chExt cx="10288594" cy="1454738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31750" y="31750"/>
                <a:ext cx="10225094" cy="1391238"/>
              </a:xfrm>
              <a:custGeom>
                <a:rect b="b" l="l" r="r" t="t"/>
                <a:pathLst>
                  <a:path extrusionOk="0" h="1391238" w="10225094">
                    <a:moveTo>
                      <a:pt x="10132384" y="1391238"/>
                    </a:moveTo>
                    <a:lnTo>
                      <a:pt x="92710" y="1391238"/>
                    </a:lnTo>
                    <a:cubicBezTo>
                      <a:pt x="41910" y="1391238"/>
                      <a:pt x="0" y="1349328"/>
                      <a:pt x="0" y="12985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1297258"/>
                    </a:lnTo>
                    <a:cubicBezTo>
                      <a:pt x="10225094" y="1349328"/>
                      <a:pt x="10183184" y="1391238"/>
                      <a:pt x="10132384" y="1391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0" y="0"/>
                <a:ext cx="10288594" cy="1454738"/>
              </a:xfrm>
              <a:custGeom>
                <a:rect b="b" l="l" r="r" t="t"/>
                <a:pathLst>
                  <a:path extrusionOk="0" h="1454738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1330278"/>
                    </a:lnTo>
                    <a:cubicBezTo>
                      <a:pt x="10228904" y="1365838"/>
                      <a:pt x="10199694" y="1395048"/>
                      <a:pt x="10164134" y="1395048"/>
                    </a:cubicBezTo>
                    <a:lnTo>
                      <a:pt x="124460" y="1395048"/>
                    </a:lnTo>
                    <a:cubicBezTo>
                      <a:pt x="88900" y="1395048"/>
                      <a:pt x="59690" y="1365838"/>
                      <a:pt x="59690" y="13302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30278"/>
                    </a:lnTo>
                    <a:cubicBezTo>
                      <a:pt x="0" y="1398858"/>
                      <a:pt x="55880" y="1454738"/>
                      <a:pt x="124460" y="1454738"/>
                    </a:cubicBezTo>
                    <a:lnTo>
                      <a:pt x="10164134" y="1454738"/>
                    </a:lnTo>
                    <a:cubicBezTo>
                      <a:pt x="10232713" y="1454738"/>
                      <a:pt x="10288594" y="1398858"/>
                      <a:pt x="10288594" y="1330278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" name="Google Shape;173;p5"/>
            <p:cNvSpPr txBox="1"/>
            <p:nvPr/>
          </p:nvSpPr>
          <p:spPr>
            <a:xfrm>
              <a:off x="1805192" y="4625904"/>
              <a:ext cx="2714068" cy="44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Frontend Lead</a:t>
              </a:r>
              <a:endParaRPr/>
            </a:p>
          </p:txBody>
        </p:sp>
        <p:grpSp>
          <p:nvGrpSpPr>
            <p:cNvPr id="174" name="Google Shape;174;p5"/>
            <p:cNvGrpSpPr/>
            <p:nvPr/>
          </p:nvGrpSpPr>
          <p:grpSpPr>
            <a:xfrm>
              <a:off x="7167779" y="1424440"/>
              <a:ext cx="5565706" cy="1820205"/>
              <a:chOff x="0" y="0"/>
              <a:chExt cx="10288594" cy="3364776"/>
            </a:xfrm>
          </p:grpSpPr>
          <p:sp>
            <p:nvSpPr>
              <p:cNvPr id="175" name="Google Shape;175;p5"/>
              <p:cNvSpPr/>
              <p:nvPr/>
            </p:nvSpPr>
            <p:spPr>
              <a:xfrm>
                <a:off x="31750" y="31750"/>
                <a:ext cx="10225094" cy="3301276"/>
              </a:xfrm>
              <a:custGeom>
                <a:rect b="b" l="l" r="r" t="t"/>
                <a:pathLst>
                  <a:path extrusionOk="0" h="3301276" w="10225094">
                    <a:moveTo>
                      <a:pt x="10132384" y="3301276"/>
                    </a:moveTo>
                    <a:lnTo>
                      <a:pt x="92710" y="3301276"/>
                    </a:lnTo>
                    <a:cubicBezTo>
                      <a:pt x="41910" y="3301276"/>
                      <a:pt x="0" y="3259366"/>
                      <a:pt x="0" y="32085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3207296"/>
                    </a:lnTo>
                    <a:cubicBezTo>
                      <a:pt x="10225094" y="3259366"/>
                      <a:pt x="10183184" y="3301276"/>
                      <a:pt x="10132384" y="3301276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0" y="0"/>
                <a:ext cx="10288594" cy="3364776"/>
              </a:xfrm>
              <a:custGeom>
                <a:rect b="b" l="l" r="r" t="t"/>
                <a:pathLst>
                  <a:path extrusionOk="0" h="3364776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3240316"/>
                    </a:lnTo>
                    <a:cubicBezTo>
                      <a:pt x="10228904" y="3275876"/>
                      <a:pt x="10199694" y="3305086"/>
                      <a:pt x="10164134" y="3305086"/>
                    </a:cubicBezTo>
                    <a:lnTo>
                      <a:pt x="124460" y="3305086"/>
                    </a:lnTo>
                    <a:cubicBezTo>
                      <a:pt x="88900" y="3305086"/>
                      <a:pt x="59690" y="3275876"/>
                      <a:pt x="59690" y="324031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240316"/>
                    </a:lnTo>
                    <a:cubicBezTo>
                      <a:pt x="0" y="3308896"/>
                      <a:pt x="55880" y="3364776"/>
                      <a:pt x="124460" y="3364776"/>
                    </a:cubicBezTo>
                    <a:lnTo>
                      <a:pt x="10164134" y="3364776"/>
                    </a:lnTo>
                    <a:cubicBezTo>
                      <a:pt x="10232713" y="3364776"/>
                      <a:pt x="10288594" y="3308896"/>
                      <a:pt x="10288594" y="3240316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FF19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" name="Google Shape;177;p5"/>
            <p:cNvSpPr txBox="1"/>
            <p:nvPr/>
          </p:nvSpPr>
          <p:spPr>
            <a:xfrm>
              <a:off x="9763940" y="4465401"/>
              <a:ext cx="1273712" cy="572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42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Type your idea here.</a:t>
              </a:r>
              <a:endParaRPr/>
            </a:p>
          </p:txBody>
        </p:sp>
        <p:grpSp>
          <p:nvGrpSpPr>
            <p:cNvPr id="178" name="Google Shape;178;p5"/>
            <p:cNvGrpSpPr/>
            <p:nvPr/>
          </p:nvGrpSpPr>
          <p:grpSpPr>
            <a:xfrm>
              <a:off x="7167779" y="1424440"/>
              <a:ext cx="5565706" cy="786953"/>
              <a:chOff x="0" y="0"/>
              <a:chExt cx="10288594" cy="1454738"/>
            </a:xfrm>
          </p:grpSpPr>
          <p:sp>
            <p:nvSpPr>
              <p:cNvPr id="179" name="Google Shape;179;p5"/>
              <p:cNvSpPr/>
              <p:nvPr/>
            </p:nvSpPr>
            <p:spPr>
              <a:xfrm>
                <a:off x="31750" y="31750"/>
                <a:ext cx="10225094" cy="1391238"/>
              </a:xfrm>
              <a:custGeom>
                <a:rect b="b" l="l" r="r" t="t"/>
                <a:pathLst>
                  <a:path extrusionOk="0" h="1391238" w="10225094">
                    <a:moveTo>
                      <a:pt x="10132384" y="1391238"/>
                    </a:moveTo>
                    <a:lnTo>
                      <a:pt x="92710" y="1391238"/>
                    </a:lnTo>
                    <a:cubicBezTo>
                      <a:pt x="41910" y="1391238"/>
                      <a:pt x="0" y="1349328"/>
                      <a:pt x="0" y="12985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1297258"/>
                    </a:lnTo>
                    <a:cubicBezTo>
                      <a:pt x="10225094" y="1349328"/>
                      <a:pt x="10183184" y="1391238"/>
                      <a:pt x="10132384" y="1391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0" y="0"/>
                <a:ext cx="10288594" cy="1454738"/>
              </a:xfrm>
              <a:custGeom>
                <a:rect b="b" l="l" r="r" t="t"/>
                <a:pathLst>
                  <a:path extrusionOk="0" h="1454738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1330278"/>
                    </a:lnTo>
                    <a:cubicBezTo>
                      <a:pt x="10228904" y="1365838"/>
                      <a:pt x="10199694" y="1395048"/>
                      <a:pt x="10164134" y="1395048"/>
                    </a:cubicBezTo>
                    <a:lnTo>
                      <a:pt x="124460" y="1395048"/>
                    </a:lnTo>
                    <a:cubicBezTo>
                      <a:pt x="88900" y="1395048"/>
                      <a:pt x="59690" y="1365838"/>
                      <a:pt x="59690" y="13302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30278"/>
                    </a:lnTo>
                    <a:cubicBezTo>
                      <a:pt x="0" y="1398858"/>
                      <a:pt x="55880" y="1454738"/>
                      <a:pt x="124460" y="1454738"/>
                    </a:cubicBezTo>
                    <a:lnTo>
                      <a:pt x="10164134" y="1454738"/>
                    </a:lnTo>
                    <a:cubicBezTo>
                      <a:pt x="10232713" y="1454738"/>
                      <a:pt x="10288594" y="1398858"/>
                      <a:pt x="10288594" y="1330278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" name="Google Shape;181;p5"/>
            <p:cNvSpPr txBox="1"/>
            <p:nvPr/>
          </p:nvSpPr>
          <p:spPr>
            <a:xfrm>
              <a:off x="8593597" y="1551732"/>
              <a:ext cx="3200451" cy="44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Configuration Lead</a:t>
              </a:r>
              <a:endParaRPr/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6648065" y="4902769"/>
              <a:ext cx="2714068" cy="44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Action 2</a:t>
              </a:r>
              <a:endParaRPr/>
            </a:p>
          </p:txBody>
        </p:sp>
        <p:grpSp>
          <p:nvGrpSpPr>
            <p:cNvPr id="183" name="Google Shape;183;p5"/>
            <p:cNvGrpSpPr/>
            <p:nvPr/>
          </p:nvGrpSpPr>
          <p:grpSpPr>
            <a:xfrm>
              <a:off x="7167779" y="4212331"/>
              <a:ext cx="5565706" cy="1989001"/>
              <a:chOff x="0" y="0"/>
              <a:chExt cx="10288594" cy="3676807"/>
            </a:xfrm>
          </p:grpSpPr>
          <p:sp>
            <p:nvSpPr>
              <p:cNvPr id="184" name="Google Shape;184;p5"/>
              <p:cNvSpPr/>
              <p:nvPr/>
            </p:nvSpPr>
            <p:spPr>
              <a:xfrm>
                <a:off x="31750" y="31750"/>
                <a:ext cx="10225094" cy="3613307"/>
              </a:xfrm>
              <a:custGeom>
                <a:rect b="b" l="l" r="r" t="t"/>
                <a:pathLst>
                  <a:path extrusionOk="0" h="3613307" w="10225094">
                    <a:moveTo>
                      <a:pt x="10132384" y="3613307"/>
                    </a:moveTo>
                    <a:lnTo>
                      <a:pt x="92710" y="3613307"/>
                    </a:lnTo>
                    <a:cubicBezTo>
                      <a:pt x="41910" y="3613307"/>
                      <a:pt x="0" y="3571397"/>
                      <a:pt x="0" y="352059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3519327"/>
                    </a:lnTo>
                    <a:cubicBezTo>
                      <a:pt x="10225094" y="3571397"/>
                      <a:pt x="10183184" y="3613307"/>
                      <a:pt x="10132384" y="3613307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0" y="0"/>
                <a:ext cx="10288594" cy="3676807"/>
              </a:xfrm>
              <a:custGeom>
                <a:rect b="b" l="l" r="r" t="t"/>
                <a:pathLst>
                  <a:path extrusionOk="0" h="3676807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3552347"/>
                    </a:lnTo>
                    <a:cubicBezTo>
                      <a:pt x="10228904" y="3587907"/>
                      <a:pt x="10199694" y="3617117"/>
                      <a:pt x="10164134" y="3617117"/>
                    </a:cubicBezTo>
                    <a:lnTo>
                      <a:pt x="124460" y="3617117"/>
                    </a:lnTo>
                    <a:cubicBezTo>
                      <a:pt x="88900" y="3617117"/>
                      <a:pt x="59690" y="3587907"/>
                      <a:pt x="59690" y="355234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552347"/>
                    </a:lnTo>
                    <a:cubicBezTo>
                      <a:pt x="0" y="3620927"/>
                      <a:pt x="55880" y="3676807"/>
                      <a:pt x="124460" y="3676807"/>
                    </a:cubicBezTo>
                    <a:lnTo>
                      <a:pt x="10164134" y="3676807"/>
                    </a:lnTo>
                    <a:cubicBezTo>
                      <a:pt x="10232713" y="3676807"/>
                      <a:pt x="10288594" y="3620927"/>
                      <a:pt x="10288594" y="3552347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FF19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5"/>
            <p:cNvGrpSpPr/>
            <p:nvPr/>
          </p:nvGrpSpPr>
          <p:grpSpPr>
            <a:xfrm>
              <a:off x="7167779" y="4212331"/>
              <a:ext cx="5565706" cy="786953"/>
              <a:chOff x="0" y="0"/>
              <a:chExt cx="10288594" cy="1454738"/>
            </a:xfrm>
          </p:grpSpPr>
          <p:sp>
            <p:nvSpPr>
              <p:cNvPr id="187" name="Google Shape;187;p5"/>
              <p:cNvSpPr/>
              <p:nvPr/>
            </p:nvSpPr>
            <p:spPr>
              <a:xfrm>
                <a:off x="31750" y="31750"/>
                <a:ext cx="10225094" cy="1391238"/>
              </a:xfrm>
              <a:custGeom>
                <a:rect b="b" l="l" r="r" t="t"/>
                <a:pathLst>
                  <a:path extrusionOk="0" h="1391238" w="10225094">
                    <a:moveTo>
                      <a:pt x="10132384" y="1391238"/>
                    </a:moveTo>
                    <a:lnTo>
                      <a:pt x="92710" y="1391238"/>
                    </a:lnTo>
                    <a:cubicBezTo>
                      <a:pt x="41910" y="1391238"/>
                      <a:pt x="0" y="1349328"/>
                      <a:pt x="0" y="12985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1297258"/>
                    </a:lnTo>
                    <a:cubicBezTo>
                      <a:pt x="10225094" y="1349328"/>
                      <a:pt x="10183184" y="1391238"/>
                      <a:pt x="10132384" y="1391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0" y="0"/>
                <a:ext cx="10288594" cy="1454738"/>
              </a:xfrm>
              <a:custGeom>
                <a:rect b="b" l="l" r="r" t="t"/>
                <a:pathLst>
                  <a:path extrusionOk="0" h="1454738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1330278"/>
                    </a:lnTo>
                    <a:cubicBezTo>
                      <a:pt x="10228904" y="1365838"/>
                      <a:pt x="10199694" y="1395048"/>
                      <a:pt x="10164134" y="1395048"/>
                    </a:cubicBezTo>
                    <a:lnTo>
                      <a:pt x="124460" y="1395048"/>
                    </a:lnTo>
                    <a:cubicBezTo>
                      <a:pt x="88900" y="1395048"/>
                      <a:pt x="59690" y="1365838"/>
                      <a:pt x="59690" y="13302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30278"/>
                    </a:lnTo>
                    <a:cubicBezTo>
                      <a:pt x="0" y="1398858"/>
                      <a:pt x="55880" y="1454738"/>
                      <a:pt x="124460" y="1454738"/>
                    </a:cubicBezTo>
                    <a:lnTo>
                      <a:pt x="10164134" y="1454738"/>
                    </a:lnTo>
                    <a:cubicBezTo>
                      <a:pt x="10232713" y="1454738"/>
                      <a:pt x="10288594" y="1398858"/>
                      <a:pt x="10288594" y="1330278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" name="Google Shape;189;p5"/>
            <p:cNvSpPr txBox="1"/>
            <p:nvPr/>
          </p:nvSpPr>
          <p:spPr>
            <a:xfrm>
              <a:off x="8593597" y="4339623"/>
              <a:ext cx="2714068" cy="44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QA Lead</a:t>
              </a:r>
              <a:endParaRPr/>
            </a:p>
          </p:txBody>
        </p:sp>
        <p:grpSp>
          <p:nvGrpSpPr>
            <p:cNvPr id="190" name="Google Shape;190;p5"/>
            <p:cNvGrpSpPr/>
            <p:nvPr/>
          </p:nvGrpSpPr>
          <p:grpSpPr>
            <a:xfrm>
              <a:off x="7167779" y="6796788"/>
              <a:ext cx="5565706" cy="1625652"/>
              <a:chOff x="0" y="0"/>
              <a:chExt cx="10288594" cy="3005131"/>
            </a:xfrm>
          </p:grpSpPr>
          <p:sp>
            <p:nvSpPr>
              <p:cNvPr id="191" name="Google Shape;191;p5"/>
              <p:cNvSpPr/>
              <p:nvPr/>
            </p:nvSpPr>
            <p:spPr>
              <a:xfrm>
                <a:off x="31750" y="31750"/>
                <a:ext cx="10225094" cy="2941631"/>
              </a:xfrm>
              <a:custGeom>
                <a:rect b="b" l="l" r="r" t="t"/>
                <a:pathLst>
                  <a:path extrusionOk="0" h="2941631" w="10225094">
                    <a:moveTo>
                      <a:pt x="10132384" y="2941631"/>
                    </a:moveTo>
                    <a:lnTo>
                      <a:pt x="92710" y="2941631"/>
                    </a:lnTo>
                    <a:cubicBezTo>
                      <a:pt x="41910" y="2941631"/>
                      <a:pt x="0" y="2899721"/>
                      <a:pt x="0" y="284892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2847651"/>
                    </a:lnTo>
                    <a:cubicBezTo>
                      <a:pt x="10225094" y="2899721"/>
                      <a:pt x="10183184" y="2941631"/>
                      <a:pt x="10132384" y="2941631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0" y="0"/>
                <a:ext cx="10288594" cy="3005131"/>
              </a:xfrm>
              <a:custGeom>
                <a:rect b="b" l="l" r="r" t="t"/>
                <a:pathLst>
                  <a:path extrusionOk="0" h="3005131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2880671"/>
                    </a:lnTo>
                    <a:cubicBezTo>
                      <a:pt x="10228904" y="2916231"/>
                      <a:pt x="10199694" y="2945441"/>
                      <a:pt x="10164134" y="2945441"/>
                    </a:cubicBezTo>
                    <a:lnTo>
                      <a:pt x="124460" y="2945441"/>
                    </a:lnTo>
                    <a:cubicBezTo>
                      <a:pt x="88900" y="2945441"/>
                      <a:pt x="59690" y="2916231"/>
                      <a:pt x="59690" y="288067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880671"/>
                    </a:lnTo>
                    <a:cubicBezTo>
                      <a:pt x="0" y="2949251"/>
                      <a:pt x="55880" y="3005131"/>
                      <a:pt x="124460" y="3005131"/>
                    </a:cubicBezTo>
                    <a:lnTo>
                      <a:pt x="10164134" y="3005131"/>
                    </a:lnTo>
                    <a:cubicBezTo>
                      <a:pt x="10232713" y="3005131"/>
                      <a:pt x="10288594" y="2949251"/>
                      <a:pt x="10288594" y="2880671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57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5"/>
            <p:cNvGrpSpPr/>
            <p:nvPr/>
          </p:nvGrpSpPr>
          <p:grpSpPr>
            <a:xfrm>
              <a:off x="7167779" y="6796788"/>
              <a:ext cx="5565706" cy="786953"/>
              <a:chOff x="0" y="0"/>
              <a:chExt cx="10288594" cy="1454738"/>
            </a:xfrm>
          </p:grpSpPr>
          <p:sp>
            <p:nvSpPr>
              <p:cNvPr id="194" name="Google Shape;194;p5"/>
              <p:cNvSpPr/>
              <p:nvPr/>
            </p:nvSpPr>
            <p:spPr>
              <a:xfrm>
                <a:off x="31750" y="31750"/>
                <a:ext cx="10225094" cy="1391238"/>
              </a:xfrm>
              <a:custGeom>
                <a:rect b="b" l="l" r="r" t="t"/>
                <a:pathLst>
                  <a:path extrusionOk="0" h="1391238" w="10225094">
                    <a:moveTo>
                      <a:pt x="10132384" y="1391238"/>
                    </a:moveTo>
                    <a:lnTo>
                      <a:pt x="92710" y="1391238"/>
                    </a:lnTo>
                    <a:cubicBezTo>
                      <a:pt x="41910" y="1391238"/>
                      <a:pt x="0" y="1349328"/>
                      <a:pt x="0" y="12985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1297258"/>
                    </a:lnTo>
                    <a:cubicBezTo>
                      <a:pt x="10225094" y="1349328"/>
                      <a:pt x="10183184" y="1391238"/>
                      <a:pt x="10132384" y="1391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0" y="0"/>
                <a:ext cx="10288594" cy="1454738"/>
              </a:xfrm>
              <a:custGeom>
                <a:rect b="b" l="l" r="r" t="t"/>
                <a:pathLst>
                  <a:path extrusionOk="0" h="1454738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1330278"/>
                    </a:lnTo>
                    <a:cubicBezTo>
                      <a:pt x="10228904" y="1365838"/>
                      <a:pt x="10199694" y="1395048"/>
                      <a:pt x="10164134" y="1395048"/>
                    </a:cubicBezTo>
                    <a:lnTo>
                      <a:pt x="124460" y="1395048"/>
                    </a:lnTo>
                    <a:cubicBezTo>
                      <a:pt x="88900" y="1395048"/>
                      <a:pt x="59690" y="1365838"/>
                      <a:pt x="59690" y="13302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30278"/>
                    </a:lnTo>
                    <a:cubicBezTo>
                      <a:pt x="0" y="1398858"/>
                      <a:pt x="55880" y="1454738"/>
                      <a:pt x="124460" y="1454738"/>
                    </a:cubicBezTo>
                    <a:lnTo>
                      <a:pt x="10164134" y="1454738"/>
                    </a:lnTo>
                    <a:cubicBezTo>
                      <a:pt x="10232713" y="1454738"/>
                      <a:pt x="10288594" y="1398858"/>
                      <a:pt x="10288594" y="1330278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6" name="Google Shape;196;p5"/>
            <p:cNvSpPr txBox="1"/>
            <p:nvPr/>
          </p:nvSpPr>
          <p:spPr>
            <a:xfrm>
              <a:off x="8245475" y="6924080"/>
              <a:ext cx="3896695" cy="44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DevOps/Securiy Lead</a:t>
              </a:r>
              <a:endParaRPr/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7410970" y="2324042"/>
              <a:ext cx="5079323" cy="5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Aishwarya Raja</a:t>
              </a:r>
              <a:endParaRPr/>
            </a:p>
          </p:txBody>
        </p:sp>
        <p:grpSp>
          <p:nvGrpSpPr>
            <p:cNvPr id="198" name="Google Shape;198;p5"/>
            <p:cNvGrpSpPr/>
            <p:nvPr/>
          </p:nvGrpSpPr>
          <p:grpSpPr>
            <a:xfrm>
              <a:off x="14003012" y="1466353"/>
              <a:ext cx="5565706" cy="1854826"/>
              <a:chOff x="0" y="0"/>
              <a:chExt cx="10288594" cy="3428775"/>
            </a:xfrm>
          </p:grpSpPr>
          <p:sp>
            <p:nvSpPr>
              <p:cNvPr id="199" name="Google Shape;199;p5"/>
              <p:cNvSpPr/>
              <p:nvPr/>
            </p:nvSpPr>
            <p:spPr>
              <a:xfrm>
                <a:off x="31750" y="31750"/>
                <a:ext cx="10225094" cy="3365275"/>
              </a:xfrm>
              <a:custGeom>
                <a:rect b="b" l="l" r="r" t="t"/>
                <a:pathLst>
                  <a:path extrusionOk="0" h="3365275" w="10225094">
                    <a:moveTo>
                      <a:pt x="10132384" y="3365275"/>
                    </a:moveTo>
                    <a:lnTo>
                      <a:pt x="92710" y="3365275"/>
                    </a:lnTo>
                    <a:cubicBezTo>
                      <a:pt x="41910" y="3365275"/>
                      <a:pt x="0" y="3323365"/>
                      <a:pt x="0" y="32725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3271295"/>
                    </a:lnTo>
                    <a:cubicBezTo>
                      <a:pt x="10225094" y="3323365"/>
                      <a:pt x="10183184" y="3365275"/>
                      <a:pt x="10132384" y="3365275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0" y="0"/>
                <a:ext cx="10288594" cy="3428775"/>
              </a:xfrm>
              <a:custGeom>
                <a:rect b="b" l="l" r="r" t="t"/>
                <a:pathLst>
                  <a:path extrusionOk="0" h="3428775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3304315"/>
                    </a:lnTo>
                    <a:cubicBezTo>
                      <a:pt x="10228904" y="3339875"/>
                      <a:pt x="10199694" y="3369085"/>
                      <a:pt x="10164134" y="3369085"/>
                    </a:cubicBezTo>
                    <a:lnTo>
                      <a:pt x="124460" y="3369085"/>
                    </a:lnTo>
                    <a:cubicBezTo>
                      <a:pt x="88900" y="3369085"/>
                      <a:pt x="59690" y="3339875"/>
                      <a:pt x="59690" y="33043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04315"/>
                    </a:lnTo>
                    <a:cubicBezTo>
                      <a:pt x="0" y="3372895"/>
                      <a:pt x="55880" y="3428775"/>
                      <a:pt x="124460" y="3428775"/>
                    </a:cubicBezTo>
                    <a:lnTo>
                      <a:pt x="10164134" y="3428775"/>
                    </a:lnTo>
                    <a:cubicBezTo>
                      <a:pt x="10232713" y="3428775"/>
                      <a:pt x="10288594" y="3372895"/>
                      <a:pt x="10288594" y="3304315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57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5"/>
            <p:cNvGrpSpPr/>
            <p:nvPr/>
          </p:nvGrpSpPr>
          <p:grpSpPr>
            <a:xfrm>
              <a:off x="14003012" y="1466353"/>
              <a:ext cx="5565706" cy="786953"/>
              <a:chOff x="0" y="0"/>
              <a:chExt cx="10288594" cy="1454738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31750" y="31750"/>
                <a:ext cx="10225094" cy="1391238"/>
              </a:xfrm>
              <a:custGeom>
                <a:rect b="b" l="l" r="r" t="t"/>
                <a:pathLst>
                  <a:path extrusionOk="0" h="1391238" w="10225094">
                    <a:moveTo>
                      <a:pt x="10132384" y="1391238"/>
                    </a:moveTo>
                    <a:lnTo>
                      <a:pt x="92710" y="1391238"/>
                    </a:lnTo>
                    <a:cubicBezTo>
                      <a:pt x="41910" y="1391238"/>
                      <a:pt x="0" y="1349328"/>
                      <a:pt x="0" y="12985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1297258"/>
                    </a:lnTo>
                    <a:cubicBezTo>
                      <a:pt x="10225094" y="1349328"/>
                      <a:pt x="10183184" y="1391238"/>
                      <a:pt x="10132384" y="1391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0" y="0"/>
                <a:ext cx="10288594" cy="1454738"/>
              </a:xfrm>
              <a:custGeom>
                <a:rect b="b" l="l" r="r" t="t"/>
                <a:pathLst>
                  <a:path extrusionOk="0" h="1454738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1330278"/>
                    </a:lnTo>
                    <a:cubicBezTo>
                      <a:pt x="10228904" y="1365838"/>
                      <a:pt x="10199694" y="1395048"/>
                      <a:pt x="10164134" y="1395048"/>
                    </a:cubicBezTo>
                    <a:lnTo>
                      <a:pt x="124460" y="1395048"/>
                    </a:lnTo>
                    <a:cubicBezTo>
                      <a:pt x="88900" y="1395048"/>
                      <a:pt x="59690" y="1365838"/>
                      <a:pt x="59690" y="13302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30278"/>
                    </a:lnTo>
                    <a:cubicBezTo>
                      <a:pt x="0" y="1398858"/>
                      <a:pt x="55880" y="1454738"/>
                      <a:pt x="124460" y="1454738"/>
                    </a:cubicBezTo>
                    <a:lnTo>
                      <a:pt x="10164134" y="1454738"/>
                    </a:lnTo>
                    <a:cubicBezTo>
                      <a:pt x="10232713" y="1454738"/>
                      <a:pt x="10288594" y="1398858"/>
                      <a:pt x="10288594" y="1330278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5"/>
            <p:cNvSpPr txBox="1"/>
            <p:nvPr/>
          </p:nvSpPr>
          <p:spPr>
            <a:xfrm>
              <a:off x="15428831" y="1593645"/>
              <a:ext cx="2714068" cy="44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Backend Lead</a:t>
              </a:r>
              <a:endParaRPr/>
            </a:p>
          </p:txBody>
        </p:sp>
        <p:grpSp>
          <p:nvGrpSpPr>
            <p:cNvPr id="205" name="Google Shape;205;p5"/>
            <p:cNvGrpSpPr/>
            <p:nvPr/>
          </p:nvGrpSpPr>
          <p:grpSpPr>
            <a:xfrm>
              <a:off x="14003012" y="4288865"/>
              <a:ext cx="5565706" cy="1912467"/>
              <a:chOff x="0" y="0"/>
              <a:chExt cx="10288594" cy="3535329"/>
            </a:xfrm>
          </p:grpSpPr>
          <p:sp>
            <p:nvSpPr>
              <p:cNvPr id="206" name="Google Shape;206;p5"/>
              <p:cNvSpPr/>
              <p:nvPr/>
            </p:nvSpPr>
            <p:spPr>
              <a:xfrm>
                <a:off x="31750" y="31750"/>
                <a:ext cx="10225094" cy="3471829"/>
              </a:xfrm>
              <a:custGeom>
                <a:rect b="b" l="l" r="r" t="t"/>
                <a:pathLst>
                  <a:path extrusionOk="0" h="3471829" w="10225094">
                    <a:moveTo>
                      <a:pt x="10132384" y="3471829"/>
                    </a:moveTo>
                    <a:lnTo>
                      <a:pt x="92710" y="3471829"/>
                    </a:lnTo>
                    <a:cubicBezTo>
                      <a:pt x="41910" y="3471829"/>
                      <a:pt x="0" y="3429919"/>
                      <a:pt x="0" y="337911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3377849"/>
                    </a:lnTo>
                    <a:cubicBezTo>
                      <a:pt x="10225094" y="3429919"/>
                      <a:pt x="10183184" y="3471829"/>
                      <a:pt x="10132384" y="3471829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0" y="0"/>
                <a:ext cx="10288594" cy="3535329"/>
              </a:xfrm>
              <a:custGeom>
                <a:rect b="b" l="l" r="r" t="t"/>
                <a:pathLst>
                  <a:path extrusionOk="0" h="3535329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3410869"/>
                    </a:lnTo>
                    <a:cubicBezTo>
                      <a:pt x="10228904" y="3446429"/>
                      <a:pt x="10199694" y="3475639"/>
                      <a:pt x="10164134" y="3475639"/>
                    </a:cubicBezTo>
                    <a:lnTo>
                      <a:pt x="124460" y="3475639"/>
                    </a:lnTo>
                    <a:cubicBezTo>
                      <a:pt x="88900" y="3475639"/>
                      <a:pt x="59690" y="3446429"/>
                      <a:pt x="59690" y="341086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410869"/>
                    </a:lnTo>
                    <a:cubicBezTo>
                      <a:pt x="0" y="3479449"/>
                      <a:pt x="55880" y="3535329"/>
                      <a:pt x="124460" y="3535329"/>
                    </a:cubicBezTo>
                    <a:lnTo>
                      <a:pt x="10164134" y="3535329"/>
                    </a:lnTo>
                    <a:cubicBezTo>
                      <a:pt x="10232713" y="3535329"/>
                      <a:pt x="10288594" y="3479449"/>
                      <a:pt x="10288594" y="3410869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57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5"/>
            <p:cNvGrpSpPr/>
            <p:nvPr/>
          </p:nvGrpSpPr>
          <p:grpSpPr>
            <a:xfrm>
              <a:off x="14003012" y="4288865"/>
              <a:ext cx="5565706" cy="786953"/>
              <a:chOff x="0" y="0"/>
              <a:chExt cx="10288594" cy="1454738"/>
            </a:xfrm>
          </p:grpSpPr>
          <p:sp>
            <p:nvSpPr>
              <p:cNvPr id="209" name="Google Shape;209;p5"/>
              <p:cNvSpPr/>
              <p:nvPr/>
            </p:nvSpPr>
            <p:spPr>
              <a:xfrm>
                <a:off x="31750" y="31750"/>
                <a:ext cx="10225094" cy="1391238"/>
              </a:xfrm>
              <a:custGeom>
                <a:rect b="b" l="l" r="r" t="t"/>
                <a:pathLst>
                  <a:path extrusionOk="0" h="1391238" w="10225094">
                    <a:moveTo>
                      <a:pt x="10132384" y="1391238"/>
                    </a:moveTo>
                    <a:lnTo>
                      <a:pt x="92710" y="1391238"/>
                    </a:lnTo>
                    <a:cubicBezTo>
                      <a:pt x="41910" y="1391238"/>
                      <a:pt x="0" y="1349328"/>
                      <a:pt x="0" y="12985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131113" y="0"/>
                    </a:lnTo>
                    <a:cubicBezTo>
                      <a:pt x="10181913" y="0"/>
                      <a:pt x="10223824" y="41910"/>
                      <a:pt x="10223824" y="92710"/>
                    </a:cubicBezTo>
                    <a:lnTo>
                      <a:pt x="10223824" y="1297258"/>
                    </a:lnTo>
                    <a:cubicBezTo>
                      <a:pt x="10225094" y="1349328"/>
                      <a:pt x="10183184" y="1391238"/>
                      <a:pt x="10132384" y="1391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0" y="0"/>
                <a:ext cx="10288594" cy="1454738"/>
              </a:xfrm>
              <a:custGeom>
                <a:rect b="b" l="l" r="r" t="t"/>
                <a:pathLst>
                  <a:path extrusionOk="0" h="1454738" w="10288594">
                    <a:moveTo>
                      <a:pt x="10164134" y="59690"/>
                    </a:moveTo>
                    <a:cubicBezTo>
                      <a:pt x="10199694" y="59690"/>
                      <a:pt x="10228904" y="88900"/>
                      <a:pt x="10228904" y="124460"/>
                    </a:cubicBezTo>
                    <a:lnTo>
                      <a:pt x="10228904" y="1330278"/>
                    </a:lnTo>
                    <a:cubicBezTo>
                      <a:pt x="10228904" y="1365838"/>
                      <a:pt x="10199694" y="1395048"/>
                      <a:pt x="10164134" y="1395048"/>
                    </a:cubicBezTo>
                    <a:lnTo>
                      <a:pt x="124460" y="1395048"/>
                    </a:lnTo>
                    <a:cubicBezTo>
                      <a:pt x="88900" y="1395048"/>
                      <a:pt x="59690" y="1365838"/>
                      <a:pt x="59690" y="13302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164134" y="59690"/>
                    </a:lnTo>
                    <a:moveTo>
                      <a:pt x="101641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30278"/>
                    </a:lnTo>
                    <a:cubicBezTo>
                      <a:pt x="0" y="1398858"/>
                      <a:pt x="55880" y="1454738"/>
                      <a:pt x="124460" y="1454738"/>
                    </a:cubicBezTo>
                    <a:lnTo>
                      <a:pt x="10164134" y="1454738"/>
                    </a:lnTo>
                    <a:cubicBezTo>
                      <a:pt x="10232713" y="1454738"/>
                      <a:pt x="10288594" y="1398858"/>
                      <a:pt x="10288594" y="1330278"/>
                    </a:cubicBezTo>
                    <a:lnTo>
                      <a:pt x="10288594" y="124460"/>
                    </a:lnTo>
                    <a:cubicBezTo>
                      <a:pt x="10288594" y="55880"/>
                      <a:pt x="10232713" y="0"/>
                      <a:pt x="10164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1" name="Google Shape;211;p5"/>
            <p:cNvSpPr txBox="1"/>
            <p:nvPr/>
          </p:nvSpPr>
          <p:spPr>
            <a:xfrm>
              <a:off x="15428831" y="4416157"/>
              <a:ext cx="2714068" cy="44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Design Lead</a:t>
              </a:r>
              <a:endParaRPr/>
            </a:p>
          </p:txBody>
        </p:sp>
        <p:sp>
          <p:nvSpPr>
            <p:cNvPr id="212" name="Google Shape;212;p5"/>
            <p:cNvSpPr txBox="1"/>
            <p:nvPr/>
          </p:nvSpPr>
          <p:spPr>
            <a:xfrm>
              <a:off x="379374" y="2176001"/>
              <a:ext cx="5557889" cy="10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Theerarun Tubnonghee (Steve)</a:t>
              </a:r>
              <a:endParaRPr/>
            </a:p>
          </p:txBody>
        </p:sp>
        <p:sp>
          <p:nvSpPr>
            <p:cNvPr id="213" name="Google Shape;213;p5"/>
            <p:cNvSpPr txBox="1"/>
            <p:nvPr/>
          </p:nvSpPr>
          <p:spPr>
            <a:xfrm>
              <a:off x="14003012" y="2237866"/>
              <a:ext cx="5565706" cy="10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Subhajit Das </a:t>
              </a:r>
              <a:endParaRPr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(Jeet)</a:t>
              </a:r>
              <a:endParaRPr/>
            </a:p>
          </p:txBody>
        </p:sp>
        <p:sp>
          <p:nvSpPr>
            <p:cNvPr id="214" name="Google Shape;214;p5"/>
            <p:cNvSpPr txBox="1"/>
            <p:nvPr/>
          </p:nvSpPr>
          <p:spPr>
            <a:xfrm>
              <a:off x="379374" y="5159932"/>
              <a:ext cx="5565706" cy="10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Chenyang Lyu </a:t>
              </a:r>
              <a:endParaRPr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(Nick)</a:t>
              </a:r>
              <a:endParaRPr/>
            </a:p>
          </p:txBody>
        </p:sp>
        <p:sp>
          <p:nvSpPr>
            <p:cNvPr id="215" name="Google Shape;215;p5"/>
            <p:cNvSpPr txBox="1"/>
            <p:nvPr/>
          </p:nvSpPr>
          <p:spPr>
            <a:xfrm>
              <a:off x="7191193" y="5152227"/>
              <a:ext cx="5565706" cy="5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Nidhi Desai</a:t>
              </a:r>
              <a:endParaRPr/>
            </a:p>
          </p:txBody>
        </p:sp>
        <p:sp>
          <p:nvSpPr>
            <p:cNvPr id="216" name="Google Shape;216;p5"/>
            <p:cNvSpPr txBox="1"/>
            <p:nvPr/>
          </p:nvSpPr>
          <p:spPr>
            <a:xfrm>
              <a:off x="14003012" y="5205812"/>
              <a:ext cx="5565706" cy="5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Vedant Gupta</a:t>
              </a:r>
              <a:endParaRPr/>
            </a:p>
          </p:txBody>
        </p:sp>
        <p:sp>
          <p:nvSpPr>
            <p:cNvPr id="217" name="Google Shape;217;p5"/>
            <p:cNvSpPr txBox="1"/>
            <p:nvPr/>
          </p:nvSpPr>
          <p:spPr>
            <a:xfrm>
              <a:off x="7953265" y="7586398"/>
              <a:ext cx="4481116" cy="5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Yin Xiancheng (Xanthus)</a:t>
              </a:r>
              <a:endParaRPr/>
            </a:p>
          </p:txBody>
        </p:sp>
      </p:grpSp>
      <p:sp>
        <p:nvSpPr>
          <p:cNvPr id="218" name="Google Shape;218;p5"/>
          <p:cNvSpPr txBox="1"/>
          <p:nvPr/>
        </p:nvSpPr>
        <p:spPr>
          <a:xfrm>
            <a:off x="1085139" y="1034922"/>
            <a:ext cx="6806894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0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6" name="Google Shape;826;p50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7" name="Google Shape;827;p50"/>
          <p:cNvSpPr/>
          <p:nvPr/>
        </p:nvSpPr>
        <p:spPr>
          <a:xfrm>
            <a:off x="0" y="796290"/>
            <a:ext cx="18288000" cy="8694420"/>
          </a:xfrm>
          <a:custGeom>
            <a:rect b="b" l="l" r="r" t="t"/>
            <a:pathLst>
              <a:path extrusionOk="0" h="8694420" w="18288000">
                <a:moveTo>
                  <a:pt x="0" y="0"/>
                </a:moveTo>
                <a:lnTo>
                  <a:pt x="18288000" y="0"/>
                </a:lnTo>
                <a:lnTo>
                  <a:pt x="18288000" y="8694420"/>
                </a:lnTo>
                <a:lnTo>
                  <a:pt x="0" y="8694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1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3" name="Google Shape;833;p51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4" name="Google Shape;834;p51"/>
          <p:cNvSpPr/>
          <p:nvPr/>
        </p:nvSpPr>
        <p:spPr>
          <a:xfrm>
            <a:off x="67235" y="1028700"/>
            <a:ext cx="18220765" cy="8260080"/>
          </a:xfrm>
          <a:custGeom>
            <a:rect b="b" l="l" r="r" t="t"/>
            <a:pathLst>
              <a:path extrusionOk="0" h="8260080" w="18220765">
                <a:moveTo>
                  <a:pt x="0" y="0"/>
                </a:moveTo>
                <a:lnTo>
                  <a:pt x="18220765" y="0"/>
                </a:lnTo>
                <a:lnTo>
                  <a:pt x="18220765" y="8260080"/>
                </a:lnTo>
                <a:lnTo>
                  <a:pt x="0" y="8260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2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0" name="Google Shape;840;p52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1" name="Google Shape;841;p52"/>
          <p:cNvSpPr/>
          <p:nvPr/>
        </p:nvSpPr>
        <p:spPr>
          <a:xfrm>
            <a:off x="0" y="902970"/>
            <a:ext cx="18288000" cy="8481060"/>
          </a:xfrm>
          <a:custGeom>
            <a:rect b="b" l="l" r="r" t="t"/>
            <a:pathLst>
              <a:path extrusionOk="0" h="8481060" w="18288000">
                <a:moveTo>
                  <a:pt x="0" y="0"/>
                </a:moveTo>
                <a:lnTo>
                  <a:pt x="18288000" y="0"/>
                </a:lnTo>
                <a:lnTo>
                  <a:pt x="18288000" y="8481060"/>
                </a:lnTo>
                <a:lnTo>
                  <a:pt x="0" y="8481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3"/>
          <p:cNvSpPr/>
          <p:nvPr/>
        </p:nvSpPr>
        <p:spPr>
          <a:xfrm>
            <a:off x="-1725527" y="-1999363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69" y="0"/>
                </a:lnTo>
                <a:lnTo>
                  <a:pt x="4269569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7" name="Google Shape;847;p53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8" name="Google Shape;848;p53"/>
          <p:cNvSpPr/>
          <p:nvPr/>
        </p:nvSpPr>
        <p:spPr>
          <a:xfrm>
            <a:off x="0" y="647700"/>
            <a:ext cx="18288000" cy="8991600"/>
          </a:xfrm>
          <a:custGeom>
            <a:rect b="b" l="l" r="r" t="t"/>
            <a:pathLst>
              <a:path extrusionOk="0" h="8991600" w="18288000">
                <a:moveTo>
                  <a:pt x="0" y="0"/>
                </a:moveTo>
                <a:lnTo>
                  <a:pt x="18288000" y="0"/>
                </a:lnTo>
                <a:lnTo>
                  <a:pt x="18288000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4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, 2023</a:t>
            </a:r>
            <a:endParaRPr/>
          </a:p>
        </p:txBody>
      </p:sp>
      <p:sp>
        <p:nvSpPr>
          <p:cNvPr id="854" name="Google Shape;854;p54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855" name="Google Shape;855;p54"/>
          <p:cNvSpPr txBox="1"/>
          <p:nvPr/>
        </p:nvSpPr>
        <p:spPr>
          <a:xfrm>
            <a:off x="1484526" y="4150703"/>
            <a:ext cx="15318947" cy="130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/>
          </a:p>
        </p:txBody>
      </p:sp>
      <p:sp>
        <p:nvSpPr>
          <p:cNvPr id="856" name="Google Shape;856;p54"/>
          <p:cNvSpPr txBox="1"/>
          <p:nvPr/>
        </p:nvSpPr>
        <p:spPr>
          <a:xfrm>
            <a:off x="1484526" y="6320107"/>
            <a:ext cx="15318947" cy="4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by Nidhi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5"/>
          <p:cNvSpPr txBox="1"/>
          <p:nvPr/>
        </p:nvSpPr>
        <p:spPr>
          <a:xfrm>
            <a:off x="1028700" y="2606116"/>
            <a:ext cx="16230600" cy="536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477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•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types of testing, </a:t>
            </a:r>
            <a:endParaRPr/>
          </a:p>
          <a:p>
            <a:pPr indent="-6477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•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case examples, </a:t>
            </a:r>
            <a:endParaRPr/>
          </a:p>
          <a:p>
            <a:pPr indent="-6477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•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 metrics, </a:t>
            </a:r>
            <a:endParaRPr/>
          </a:p>
          <a:p>
            <a:pPr indent="-863600" lvl="2" marL="2590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⚬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such as testing coverage, test pass rate, defect density or fix rate</a:t>
            </a:r>
            <a:endParaRPr/>
          </a:p>
        </p:txBody>
      </p:sp>
      <p:sp>
        <p:nvSpPr>
          <p:cNvPr id="862" name="Google Shape;862;p55"/>
          <p:cNvSpPr txBox="1"/>
          <p:nvPr/>
        </p:nvSpPr>
        <p:spPr>
          <a:xfrm>
            <a:off x="1028700" y="1038225"/>
            <a:ext cx="11988230" cy="127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99" u="none" cap="none" strike="noStrike">
                <a:solidFill>
                  <a:srgbClr val="57FFFF"/>
                </a:solidFill>
                <a:latin typeface="Saira"/>
                <a:ea typeface="Saira"/>
                <a:cs typeface="Saira"/>
                <a:sym typeface="Saira"/>
              </a:rPr>
              <a:t>Testing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6"/>
          <p:cNvSpPr txBox="1"/>
          <p:nvPr/>
        </p:nvSpPr>
        <p:spPr>
          <a:xfrm>
            <a:off x="1028700" y="1038225"/>
            <a:ext cx="11988230" cy="127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99" u="none" cap="none" strike="noStrike">
                <a:solidFill>
                  <a:srgbClr val="57FFFF"/>
                </a:solidFill>
                <a:latin typeface="Saira"/>
                <a:ea typeface="Saira"/>
                <a:cs typeface="Saira"/>
                <a:sym typeface="Saira"/>
              </a:rPr>
              <a:t>Types of Testing</a:t>
            </a:r>
            <a:endParaRPr/>
          </a:p>
        </p:txBody>
      </p:sp>
      <p:sp>
        <p:nvSpPr>
          <p:cNvPr id="868" name="Google Shape;868;p56"/>
          <p:cNvSpPr txBox="1"/>
          <p:nvPr/>
        </p:nvSpPr>
        <p:spPr>
          <a:xfrm>
            <a:off x="1028700" y="2606116"/>
            <a:ext cx="16230600" cy="6429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477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•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Testing</a:t>
            </a:r>
            <a:endParaRPr/>
          </a:p>
          <a:p>
            <a:pPr indent="-6477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•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Unit Testing</a:t>
            </a:r>
            <a:endParaRPr/>
          </a:p>
          <a:p>
            <a:pPr indent="-6477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•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Acceptance Testing</a:t>
            </a:r>
            <a:endParaRPr/>
          </a:p>
          <a:p>
            <a:pPr indent="-6477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•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Automation Testing </a:t>
            </a:r>
            <a:endParaRPr/>
          </a:p>
          <a:p>
            <a:pPr indent="-863600" lvl="2" marL="2590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⚬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 Testing</a:t>
            </a:r>
            <a:endParaRPr/>
          </a:p>
          <a:p>
            <a:pPr indent="-863600" lvl="2" marL="2590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Char char="⚬"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E2E testing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7"/>
          <p:cNvSpPr/>
          <p:nvPr/>
        </p:nvSpPr>
        <p:spPr>
          <a:xfrm>
            <a:off x="6304695" y="-375073"/>
            <a:ext cx="14443825" cy="15754845"/>
          </a:xfrm>
          <a:custGeom>
            <a:rect b="b" l="l" r="r" t="t"/>
            <a:pathLst>
              <a:path extrusionOk="0" h="15754845" w="14443825">
                <a:moveTo>
                  <a:pt x="0" y="0"/>
                </a:moveTo>
                <a:lnTo>
                  <a:pt x="14443826" y="0"/>
                </a:lnTo>
                <a:lnTo>
                  <a:pt x="14443826" y="15754845"/>
                </a:lnTo>
                <a:lnTo>
                  <a:pt x="0" y="15754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4" name="Google Shape;874;p57"/>
          <p:cNvSpPr/>
          <p:nvPr/>
        </p:nvSpPr>
        <p:spPr>
          <a:xfrm>
            <a:off x="491192" y="2422895"/>
            <a:ext cx="5441210" cy="5441210"/>
          </a:xfrm>
          <a:custGeom>
            <a:rect b="b" l="l" r="r" t="t"/>
            <a:pathLst>
              <a:path extrusionOk="0" h="5441210" w="5441210">
                <a:moveTo>
                  <a:pt x="0" y="0"/>
                </a:moveTo>
                <a:lnTo>
                  <a:pt x="5441210" y="0"/>
                </a:lnTo>
                <a:lnTo>
                  <a:pt x="5441210" y="5441210"/>
                </a:lnTo>
                <a:lnTo>
                  <a:pt x="0" y="544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8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0" name="Google Shape;880;p58"/>
          <p:cNvSpPr/>
          <p:nvPr/>
        </p:nvSpPr>
        <p:spPr>
          <a:xfrm>
            <a:off x="8987174" y="0"/>
            <a:ext cx="11248986" cy="10922499"/>
          </a:xfrm>
          <a:custGeom>
            <a:rect b="b" l="l" r="r" t="t"/>
            <a:pathLst>
              <a:path extrusionOk="0" h="10922499" w="11248986">
                <a:moveTo>
                  <a:pt x="0" y="0"/>
                </a:moveTo>
                <a:lnTo>
                  <a:pt x="11248986" y="0"/>
                </a:lnTo>
                <a:lnTo>
                  <a:pt x="11248986" y="10922499"/>
                </a:lnTo>
                <a:lnTo>
                  <a:pt x="0" y="10922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1" name="Google Shape;881;p58"/>
          <p:cNvSpPr txBox="1"/>
          <p:nvPr/>
        </p:nvSpPr>
        <p:spPr>
          <a:xfrm>
            <a:off x="1028700" y="1162050"/>
            <a:ext cx="7722112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57FFFF"/>
                </a:solidFill>
                <a:latin typeface="Saira"/>
                <a:ea typeface="Saira"/>
                <a:cs typeface="Saira"/>
                <a:sym typeface="Saira"/>
              </a:rPr>
              <a:t>Component Testing</a:t>
            </a:r>
            <a:endParaRPr/>
          </a:p>
        </p:txBody>
      </p:sp>
      <p:sp>
        <p:nvSpPr>
          <p:cNvPr id="882" name="Google Shape;882;p58"/>
          <p:cNvSpPr txBox="1"/>
          <p:nvPr/>
        </p:nvSpPr>
        <p:spPr>
          <a:xfrm>
            <a:off x="716295" y="2274570"/>
            <a:ext cx="4983886" cy="5240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Registration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Marketplace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Product form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 Us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Logout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Direct Messaging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9"/>
          <p:cNvSpPr/>
          <p:nvPr/>
        </p:nvSpPr>
        <p:spPr>
          <a:xfrm>
            <a:off x="15124515" y="6896987"/>
            <a:ext cx="4269569" cy="6056127"/>
          </a:xfrm>
          <a:custGeom>
            <a:rect b="b" l="l" r="r" t="t"/>
            <a:pathLst>
              <a:path extrusionOk="0" h="6056127" w="4269569">
                <a:moveTo>
                  <a:pt x="0" y="0"/>
                </a:moveTo>
                <a:lnTo>
                  <a:pt x="4269570" y="0"/>
                </a:lnTo>
                <a:lnTo>
                  <a:pt x="4269570" y="6056126"/>
                </a:lnTo>
                <a:lnTo>
                  <a:pt x="0" y="605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8" name="Google Shape;888;p59"/>
          <p:cNvSpPr/>
          <p:nvPr/>
        </p:nvSpPr>
        <p:spPr>
          <a:xfrm>
            <a:off x="8539533" y="-313275"/>
            <a:ext cx="9748467" cy="10600275"/>
          </a:xfrm>
          <a:custGeom>
            <a:rect b="b" l="l" r="r" t="t"/>
            <a:pathLst>
              <a:path extrusionOk="0" h="10600275" w="9748467">
                <a:moveTo>
                  <a:pt x="0" y="0"/>
                </a:moveTo>
                <a:lnTo>
                  <a:pt x="9748467" y="0"/>
                </a:lnTo>
                <a:lnTo>
                  <a:pt x="9748467" y="10600275"/>
                </a:lnTo>
                <a:lnTo>
                  <a:pt x="0" y="10600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9" name="Google Shape;889;p59"/>
          <p:cNvSpPr txBox="1"/>
          <p:nvPr/>
        </p:nvSpPr>
        <p:spPr>
          <a:xfrm>
            <a:off x="1028700" y="1162050"/>
            <a:ext cx="7722112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57FFFF"/>
                </a:solidFill>
                <a:latin typeface="Saira"/>
                <a:ea typeface="Saira"/>
                <a:cs typeface="Saira"/>
                <a:sym typeface="Saira"/>
              </a:rPr>
              <a:t>E2E Testing</a:t>
            </a:r>
            <a:endParaRPr/>
          </a:p>
        </p:txBody>
      </p:sp>
      <p:sp>
        <p:nvSpPr>
          <p:cNvPr id="890" name="Google Shape;890;p59"/>
          <p:cNvSpPr txBox="1"/>
          <p:nvPr/>
        </p:nvSpPr>
        <p:spPr>
          <a:xfrm>
            <a:off x="716295" y="2274570"/>
            <a:ext cx="6551438" cy="5240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can successfully log in and log out.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can create a new product listing.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can delete their Product listing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can search for products on the marketplace.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/>
          <p:nvPr/>
        </p:nvSpPr>
        <p:spPr>
          <a:xfrm>
            <a:off x="1085139" y="3164425"/>
            <a:ext cx="16117723" cy="6093875"/>
          </a:xfrm>
          <a:custGeom>
            <a:rect b="b" l="l" r="r" t="t"/>
            <a:pathLst>
              <a:path extrusionOk="0" h="12031265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1906805"/>
                </a:lnTo>
                <a:cubicBezTo>
                  <a:pt x="31761866" y="11942365"/>
                  <a:pt x="31732658" y="11971575"/>
                  <a:pt x="31697098" y="11971575"/>
                </a:cubicBezTo>
                <a:lnTo>
                  <a:pt x="124460" y="11971575"/>
                </a:lnTo>
                <a:cubicBezTo>
                  <a:pt x="88900" y="11971575"/>
                  <a:pt x="59690" y="11942365"/>
                  <a:pt x="59690" y="11906805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1906805"/>
                </a:lnTo>
                <a:cubicBezTo>
                  <a:pt x="0" y="11975385"/>
                  <a:pt x="55880" y="12031265"/>
                  <a:pt x="124460" y="12031265"/>
                </a:cubicBezTo>
                <a:lnTo>
                  <a:pt x="31697098" y="12031265"/>
                </a:lnTo>
                <a:cubicBezTo>
                  <a:pt x="31765677" y="12031265"/>
                  <a:pt x="31821558" y="11975385"/>
                  <a:pt x="31821558" y="11906805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6"/>
          <p:cNvGrpSpPr/>
          <p:nvPr/>
        </p:nvGrpSpPr>
        <p:grpSpPr>
          <a:xfrm>
            <a:off x="15178179" y="1050951"/>
            <a:ext cx="1996498" cy="1625969"/>
            <a:chOff x="0" y="0"/>
            <a:chExt cx="2661998" cy="2167959"/>
          </a:xfrm>
        </p:grpSpPr>
        <p:grpSp>
          <p:nvGrpSpPr>
            <p:cNvPr id="225" name="Google Shape;225;p6"/>
            <p:cNvGrpSpPr/>
            <p:nvPr/>
          </p:nvGrpSpPr>
          <p:grpSpPr>
            <a:xfrm>
              <a:off x="0" y="0"/>
              <a:ext cx="2661998" cy="2167959"/>
              <a:chOff x="0" y="0"/>
              <a:chExt cx="2651637" cy="2159521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57150" y="58420"/>
                <a:ext cx="2581787" cy="2088401"/>
              </a:xfrm>
              <a:custGeom>
                <a:rect b="b" l="l" r="r" t="t"/>
                <a:pathLst>
                  <a:path extrusionOk="0" h="2088401" w="2581787">
                    <a:moveTo>
                      <a:pt x="2496697" y="2057921"/>
                    </a:moveTo>
                    <a:lnTo>
                      <a:pt x="0" y="2057921"/>
                    </a:lnTo>
                    <a:cubicBezTo>
                      <a:pt x="5080" y="2075701"/>
                      <a:pt x="21590" y="2088401"/>
                      <a:pt x="40640" y="2088401"/>
                    </a:cubicBezTo>
                    <a:lnTo>
                      <a:pt x="2538607" y="2088401"/>
                    </a:lnTo>
                    <a:cubicBezTo>
                      <a:pt x="2562737" y="2088401"/>
                      <a:pt x="2581787" y="2069351"/>
                      <a:pt x="2581787" y="2045221"/>
                    </a:cubicBezTo>
                    <a:lnTo>
                      <a:pt x="2581787" y="40640"/>
                    </a:lnTo>
                    <a:cubicBezTo>
                      <a:pt x="2581787" y="21590"/>
                      <a:pt x="2569087" y="6350"/>
                      <a:pt x="2552577" y="0"/>
                    </a:cubicBezTo>
                    <a:lnTo>
                      <a:pt x="2552577" y="2002041"/>
                    </a:lnTo>
                    <a:cubicBezTo>
                      <a:pt x="2552577" y="2032521"/>
                      <a:pt x="2527177" y="2057921"/>
                      <a:pt x="2496697" y="2057921"/>
                    </a:cubicBezTo>
                    <a:close/>
                  </a:path>
                </a:pathLst>
              </a:custGeom>
              <a:solidFill>
                <a:srgbClr val="FF19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12700" y="12700"/>
                <a:ext cx="2584327" cy="2090941"/>
              </a:xfrm>
              <a:custGeom>
                <a:rect b="b" l="l" r="r" t="t"/>
                <a:pathLst>
                  <a:path extrusionOk="0" h="2090941" w="2584327">
                    <a:moveTo>
                      <a:pt x="43180" y="2090941"/>
                    </a:moveTo>
                    <a:lnTo>
                      <a:pt x="2541147" y="2090941"/>
                    </a:lnTo>
                    <a:cubicBezTo>
                      <a:pt x="2565277" y="2090941"/>
                      <a:pt x="2584327" y="2071891"/>
                      <a:pt x="2584327" y="2047761"/>
                    </a:cubicBezTo>
                    <a:lnTo>
                      <a:pt x="2584327" y="43180"/>
                    </a:lnTo>
                    <a:cubicBezTo>
                      <a:pt x="2584327" y="19050"/>
                      <a:pt x="2565277" y="0"/>
                      <a:pt x="254114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2047761"/>
                    </a:lnTo>
                    <a:cubicBezTo>
                      <a:pt x="0" y="2071891"/>
                      <a:pt x="19050" y="2090941"/>
                      <a:pt x="43180" y="20909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0" y="0"/>
                <a:ext cx="2651637" cy="2159521"/>
              </a:xfrm>
              <a:custGeom>
                <a:rect b="b" l="l" r="r" t="t"/>
                <a:pathLst>
                  <a:path extrusionOk="0" h="2159521" w="2651637">
                    <a:moveTo>
                      <a:pt x="2608456" y="44450"/>
                    </a:moveTo>
                    <a:cubicBezTo>
                      <a:pt x="2603377" y="19050"/>
                      <a:pt x="2580517" y="0"/>
                      <a:pt x="2553846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2060461"/>
                    </a:lnTo>
                    <a:cubicBezTo>
                      <a:pt x="0" y="2087131"/>
                      <a:pt x="17780" y="2108721"/>
                      <a:pt x="43180" y="2115071"/>
                    </a:cubicBezTo>
                    <a:cubicBezTo>
                      <a:pt x="48260" y="2140471"/>
                      <a:pt x="71120" y="2159521"/>
                      <a:pt x="97790" y="2159521"/>
                    </a:cubicBezTo>
                    <a:lnTo>
                      <a:pt x="2595757" y="2159521"/>
                    </a:lnTo>
                    <a:cubicBezTo>
                      <a:pt x="2626237" y="2159521"/>
                      <a:pt x="2651637" y="2134121"/>
                      <a:pt x="2651637" y="2103641"/>
                    </a:cubicBezTo>
                    <a:lnTo>
                      <a:pt x="2651637" y="99060"/>
                    </a:lnTo>
                    <a:cubicBezTo>
                      <a:pt x="2651637" y="72390"/>
                      <a:pt x="2633856" y="50800"/>
                      <a:pt x="2608456" y="44450"/>
                    </a:cubicBezTo>
                    <a:close/>
                    <a:moveTo>
                      <a:pt x="12700" y="2060461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553847" y="12700"/>
                    </a:lnTo>
                    <a:cubicBezTo>
                      <a:pt x="2577977" y="12700"/>
                      <a:pt x="2597027" y="31750"/>
                      <a:pt x="2597027" y="55880"/>
                    </a:cubicBezTo>
                    <a:lnTo>
                      <a:pt x="2597027" y="2060461"/>
                    </a:lnTo>
                    <a:cubicBezTo>
                      <a:pt x="2597027" y="2084591"/>
                      <a:pt x="2577977" y="2103641"/>
                      <a:pt x="2553847" y="2103641"/>
                    </a:cubicBezTo>
                    <a:lnTo>
                      <a:pt x="55880" y="2103641"/>
                    </a:lnTo>
                    <a:cubicBezTo>
                      <a:pt x="31750" y="2103641"/>
                      <a:pt x="12700" y="2084591"/>
                      <a:pt x="12700" y="2060461"/>
                    </a:cubicBezTo>
                    <a:close/>
                    <a:moveTo>
                      <a:pt x="2638937" y="2103641"/>
                    </a:moveTo>
                    <a:cubicBezTo>
                      <a:pt x="2638937" y="2127771"/>
                      <a:pt x="2619887" y="2146821"/>
                      <a:pt x="2595757" y="2146821"/>
                    </a:cubicBezTo>
                    <a:lnTo>
                      <a:pt x="97790" y="2146821"/>
                    </a:lnTo>
                    <a:cubicBezTo>
                      <a:pt x="78740" y="2146821"/>
                      <a:pt x="62230" y="2134121"/>
                      <a:pt x="57150" y="2116341"/>
                    </a:cubicBezTo>
                    <a:lnTo>
                      <a:pt x="2553847" y="2116341"/>
                    </a:lnTo>
                    <a:cubicBezTo>
                      <a:pt x="2584327" y="2116341"/>
                      <a:pt x="2609727" y="2090941"/>
                      <a:pt x="2609727" y="2060461"/>
                    </a:cubicBezTo>
                    <a:lnTo>
                      <a:pt x="2609727" y="58420"/>
                    </a:lnTo>
                    <a:cubicBezTo>
                      <a:pt x="2626237" y="64770"/>
                      <a:pt x="2638937" y="80010"/>
                      <a:pt x="2638937" y="99060"/>
                    </a:cubicBezTo>
                    <a:lnTo>
                      <a:pt x="2638937" y="2103641"/>
                    </a:lnTo>
                    <a:close/>
                  </a:path>
                </a:pathLst>
              </a:custGeom>
              <a:solidFill>
                <a:srgbClr val="FF19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6"/>
            <p:cNvSpPr txBox="1"/>
            <p:nvPr/>
          </p:nvSpPr>
          <p:spPr>
            <a:xfrm>
              <a:off x="362199" y="548154"/>
              <a:ext cx="1937600" cy="1004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Copy a sticky note, then write your thoughts.</a:t>
              </a:r>
              <a:endParaRPr/>
            </a:p>
          </p:txBody>
        </p:sp>
      </p:grpSp>
      <p:grpSp>
        <p:nvGrpSpPr>
          <p:cNvPr id="230" name="Google Shape;230;p6"/>
          <p:cNvGrpSpPr/>
          <p:nvPr/>
        </p:nvGrpSpPr>
        <p:grpSpPr>
          <a:xfrm>
            <a:off x="12905848" y="1034127"/>
            <a:ext cx="1996498" cy="1625969"/>
            <a:chOff x="0" y="0"/>
            <a:chExt cx="2661998" cy="2167959"/>
          </a:xfrm>
        </p:grpSpPr>
        <p:grpSp>
          <p:nvGrpSpPr>
            <p:cNvPr id="231" name="Google Shape;231;p6"/>
            <p:cNvGrpSpPr/>
            <p:nvPr/>
          </p:nvGrpSpPr>
          <p:grpSpPr>
            <a:xfrm>
              <a:off x="0" y="0"/>
              <a:ext cx="2661998" cy="2167959"/>
              <a:chOff x="0" y="0"/>
              <a:chExt cx="2651637" cy="2159521"/>
            </a:xfrm>
          </p:grpSpPr>
          <p:sp>
            <p:nvSpPr>
              <p:cNvPr id="232" name="Google Shape;232;p6"/>
              <p:cNvSpPr/>
              <p:nvPr/>
            </p:nvSpPr>
            <p:spPr>
              <a:xfrm>
                <a:off x="57150" y="58420"/>
                <a:ext cx="2581787" cy="2088401"/>
              </a:xfrm>
              <a:custGeom>
                <a:rect b="b" l="l" r="r" t="t"/>
                <a:pathLst>
                  <a:path extrusionOk="0" h="2088401" w="2581787">
                    <a:moveTo>
                      <a:pt x="2496697" y="2057921"/>
                    </a:moveTo>
                    <a:lnTo>
                      <a:pt x="0" y="2057921"/>
                    </a:lnTo>
                    <a:cubicBezTo>
                      <a:pt x="5080" y="2075701"/>
                      <a:pt x="21590" y="2088401"/>
                      <a:pt x="40640" y="2088401"/>
                    </a:cubicBezTo>
                    <a:lnTo>
                      <a:pt x="2538607" y="2088401"/>
                    </a:lnTo>
                    <a:cubicBezTo>
                      <a:pt x="2562737" y="2088401"/>
                      <a:pt x="2581787" y="2069351"/>
                      <a:pt x="2581787" y="2045221"/>
                    </a:cubicBezTo>
                    <a:lnTo>
                      <a:pt x="2581787" y="40640"/>
                    </a:lnTo>
                    <a:cubicBezTo>
                      <a:pt x="2581787" y="21590"/>
                      <a:pt x="2569087" y="6350"/>
                      <a:pt x="2552577" y="0"/>
                    </a:cubicBezTo>
                    <a:lnTo>
                      <a:pt x="2552577" y="2002041"/>
                    </a:lnTo>
                    <a:cubicBezTo>
                      <a:pt x="2552577" y="2032521"/>
                      <a:pt x="2527177" y="2057921"/>
                      <a:pt x="2496697" y="2057921"/>
                    </a:cubicBezTo>
                    <a:close/>
                  </a:path>
                </a:pathLst>
              </a:custGeom>
              <a:solidFill>
                <a:srgbClr val="57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12700" y="12700"/>
                <a:ext cx="2584327" cy="2090941"/>
              </a:xfrm>
              <a:custGeom>
                <a:rect b="b" l="l" r="r" t="t"/>
                <a:pathLst>
                  <a:path extrusionOk="0" h="2090941" w="2584327">
                    <a:moveTo>
                      <a:pt x="43180" y="2090941"/>
                    </a:moveTo>
                    <a:lnTo>
                      <a:pt x="2541147" y="2090941"/>
                    </a:lnTo>
                    <a:cubicBezTo>
                      <a:pt x="2565277" y="2090941"/>
                      <a:pt x="2584327" y="2071891"/>
                      <a:pt x="2584327" y="2047761"/>
                    </a:cubicBezTo>
                    <a:lnTo>
                      <a:pt x="2584327" y="43180"/>
                    </a:lnTo>
                    <a:cubicBezTo>
                      <a:pt x="2584327" y="19050"/>
                      <a:pt x="2565277" y="0"/>
                      <a:pt x="254114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2047761"/>
                    </a:lnTo>
                    <a:cubicBezTo>
                      <a:pt x="0" y="2071891"/>
                      <a:pt x="19050" y="2090941"/>
                      <a:pt x="43180" y="20909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2651637" cy="2159521"/>
              </a:xfrm>
              <a:custGeom>
                <a:rect b="b" l="l" r="r" t="t"/>
                <a:pathLst>
                  <a:path extrusionOk="0" h="2159521" w="2651637">
                    <a:moveTo>
                      <a:pt x="2608456" y="44450"/>
                    </a:moveTo>
                    <a:cubicBezTo>
                      <a:pt x="2603377" y="19050"/>
                      <a:pt x="2580517" y="0"/>
                      <a:pt x="2553846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2060461"/>
                    </a:lnTo>
                    <a:cubicBezTo>
                      <a:pt x="0" y="2087131"/>
                      <a:pt x="17780" y="2108721"/>
                      <a:pt x="43180" y="2115071"/>
                    </a:cubicBezTo>
                    <a:cubicBezTo>
                      <a:pt x="48260" y="2140471"/>
                      <a:pt x="71120" y="2159521"/>
                      <a:pt x="97790" y="2159521"/>
                    </a:cubicBezTo>
                    <a:lnTo>
                      <a:pt x="2595757" y="2159521"/>
                    </a:lnTo>
                    <a:cubicBezTo>
                      <a:pt x="2626237" y="2159521"/>
                      <a:pt x="2651637" y="2134121"/>
                      <a:pt x="2651637" y="2103641"/>
                    </a:cubicBezTo>
                    <a:lnTo>
                      <a:pt x="2651637" y="99060"/>
                    </a:lnTo>
                    <a:cubicBezTo>
                      <a:pt x="2651637" y="72390"/>
                      <a:pt x="2633856" y="50800"/>
                      <a:pt x="2608456" y="44450"/>
                    </a:cubicBezTo>
                    <a:close/>
                    <a:moveTo>
                      <a:pt x="12700" y="2060461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553847" y="12700"/>
                    </a:lnTo>
                    <a:cubicBezTo>
                      <a:pt x="2577977" y="12700"/>
                      <a:pt x="2597027" y="31750"/>
                      <a:pt x="2597027" y="55880"/>
                    </a:cubicBezTo>
                    <a:lnTo>
                      <a:pt x="2597027" y="2060461"/>
                    </a:lnTo>
                    <a:cubicBezTo>
                      <a:pt x="2597027" y="2084591"/>
                      <a:pt x="2577977" y="2103641"/>
                      <a:pt x="2553847" y="2103641"/>
                    </a:cubicBezTo>
                    <a:lnTo>
                      <a:pt x="55880" y="2103641"/>
                    </a:lnTo>
                    <a:cubicBezTo>
                      <a:pt x="31750" y="2103641"/>
                      <a:pt x="12700" y="2084591"/>
                      <a:pt x="12700" y="2060461"/>
                    </a:cubicBezTo>
                    <a:close/>
                    <a:moveTo>
                      <a:pt x="2638937" y="2103641"/>
                    </a:moveTo>
                    <a:cubicBezTo>
                      <a:pt x="2638937" y="2127771"/>
                      <a:pt x="2619887" y="2146821"/>
                      <a:pt x="2595757" y="2146821"/>
                    </a:cubicBezTo>
                    <a:lnTo>
                      <a:pt x="97790" y="2146821"/>
                    </a:lnTo>
                    <a:cubicBezTo>
                      <a:pt x="78740" y="2146821"/>
                      <a:pt x="62230" y="2134121"/>
                      <a:pt x="57150" y="2116341"/>
                    </a:cubicBezTo>
                    <a:lnTo>
                      <a:pt x="2553847" y="2116341"/>
                    </a:lnTo>
                    <a:cubicBezTo>
                      <a:pt x="2584327" y="2116341"/>
                      <a:pt x="2609727" y="2090941"/>
                      <a:pt x="2609727" y="2060461"/>
                    </a:cubicBezTo>
                    <a:lnTo>
                      <a:pt x="2609727" y="58420"/>
                    </a:lnTo>
                    <a:cubicBezTo>
                      <a:pt x="2626237" y="64770"/>
                      <a:pt x="2638937" y="80010"/>
                      <a:pt x="2638937" y="99060"/>
                    </a:cubicBezTo>
                    <a:lnTo>
                      <a:pt x="2638937" y="2103641"/>
                    </a:lnTo>
                    <a:close/>
                  </a:path>
                </a:pathLst>
              </a:custGeom>
              <a:solidFill>
                <a:srgbClr val="57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" name="Google Shape;235;p6"/>
            <p:cNvSpPr txBox="1"/>
            <p:nvPr/>
          </p:nvSpPr>
          <p:spPr>
            <a:xfrm>
              <a:off x="362199" y="548154"/>
              <a:ext cx="1937600" cy="1004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Copy a sticky note, then write your thoughts.</a:t>
              </a:r>
              <a:endParaRPr/>
            </a:p>
          </p:txBody>
        </p:sp>
      </p:grpSp>
      <p:grpSp>
        <p:nvGrpSpPr>
          <p:cNvPr id="236" name="Google Shape;236;p6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237" name="Google Shape;237;p6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" name="Google Shape;240;p6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collegestreet.xyz/features</a:t>
              </a:r>
              <a:endParaRPr/>
            </a:p>
          </p:txBody>
        </p:sp>
      </p:grpSp>
      <p:grpSp>
        <p:nvGrpSpPr>
          <p:cNvPr id="241" name="Google Shape;241;p6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242" name="Google Shape;242;p6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6"/>
          <p:cNvSpPr txBox="1"/>
          <p:nvPr/>
        </p:nvSpPr>
        <p:spPr>
          <a:xfrm>
            <a:off x="1616120" y="4369973"/>
            <a:ext cx="15207094" cy="3258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student can Register to our platform ( for now, only BU students are allowed)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In-build verification process to keep the community safe.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Users can create a post to sell an item ( i.e. Books, Notes or anything that is needed in student life)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Users can Delete and/or update their posts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Users can search for any specific item on the marketplace to buy it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Users can filter through the pool of books, notes, and whatnot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chat system to interact with your buyer/seller</a:t>
            </a:r>
            <a:endParaRPr/>
          </a:p>
        </p:txBody>
      </p:sp>
      <p:grpSp>
        <p:nvGrpSpPr>
          <p:cNvPr id="246" name="Google Shape;246;p6"/>
          <p:cNvGrpSpPr/>
          <p:nvPr/>
        </p:nvGrpSpPr>
        <p:grpSpPr>
          <a:xfrm>
            <a:off x="1085139" y="1003184"/>
            <a:ext cx="8209338" cy="1321312"/>
            <a:chOff x="0" y="-9525"/>
            <a:chExt cx="10945784" cy="1761749"/>
          </a:xfrm>
        </p:grpSpPr>
        <p:sp>
          <p:nvSpPr>
            <p:cNvPr id="247" name="Google Shape;247;p6"/>
            <p:cNvSpPr txBox="1"/>
            <p:nvPr/>
          </p:nvSpPr>
          <p:spPr>
            <a:xfrm>
              <a:off x="0" y="-9525"/>
              <a:ext cx="10945784" cy="1125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FEATURES</a:t>
              </a:r>
              <a:endParaRPr/>
            </a:p>
          </p:txBody>
        </p:sp>
        <p:sp>
          <p:nvSpPr>
            <p:cNvPr id="248" name="Google Shape;248;p6"/>
            <p:cNvSpPr txBox="1"/>
            <p:nvPr/>
          </p:nvSpPr>
          <p:spPr>
            <a:xfrm>
              <a:off x="0" y="1245282"/>
              <a:ext cx="10945784" cy="506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0"/>
          <p:cNvSpPr txBox="1"/>
          <p:nvPr/>
        </p:nvSpPr>
        <p:spPr>
          <a:xfrm>
            <a:off x="1028700" y="1162050"/>
            <a:ext cx="1587338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57FFFF"/>
                </a:solidFill>
                <a:latin typeface="Saira"/>
                <a:ea typeface="Saira"/>
                <a:cs typeface="Saira"/>
                <a:sym typeface="Saira"/>
              </a:rPr>
              <a:t>Test CRUD operations on Product model</a:t>
            </a:r>
            <a:endParaRPr/>
          </a:p>
        </p:txBody>
      </p:sp>
      <p:sp>
        <p:nvSpPr>
          <p:cNvPr id="896" name="Google Shape;896;p60"/>
          <p:cNvSpPr txBox="1"/>
          <p:nvPr/>
        </p:nvSpPr>
        <p:spPr>
          <a:xfrm>
            <a:off x="716295" y="2274570"/>
            <a:ext cx="15564859" cy="698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Tools: unittest, Django's APIClient, status, reverse.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Setup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Initialize test user and authenticate with APIClient.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Prepare Product test data.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Cases Overview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Product: Validates product creation.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Retrieve Product List: Ensures retrieval functionality.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 Product: Tests product update capability.</a:t>
            </a:r>
            <a:endParaRPr/>
          </a:p>
          <a:p>
            <a:pPr indent="-356232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Delete Product: Confirms product deletion process.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1"/>
          <p:cNvSpPr txBox="1"/>
          <p:nvPr/>
        </p:nvSpPr>
        <p:spPr>
          <a:xfrm>
            <a:off x="1028700" y="1162050"/>
            <a:ext cx="1587338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57FFFF"/>
                </a:solidFill>
                <a:latin typeface="Saira"/>
                <a:ea typeface="Saira"/>
                <a:cs typeface="Saira"/>
                <a:sym typeface="Saira"/>
              </a:rPr>
              <a:t>Test Coverage</a:t>
            </a:r>
            <a:endParaRPr/>
          </a:p>
        </p:txBody>
      </p:sp>
      <p:sp>
        <p:nvSpPr>
          <p:cNvPr id="902" name="Google Shape;902;p61"/>
          <p:cNvSpPr txBox="1"/>
          <p:nvPr/>
        </p:nvSpPr>
        <p:spPr>
          <a:xfrm>
            <a:off x="1038225" y="2274570"/>
            <a:ext cx="5729578" cy="17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Testing- 100%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 Testing- 90%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E2E tesing-85%</a:t>
            </a:r>
            <a:endParaRPr/>
          </a:p>
        </p:txBody>
      </p:sp>
      <p:sp>
        <p:nvSpPr>
          <p:cNvPr id="903" name="Google Shape;903;p61"/>
          <p:cNvSpPr txBox="1"/>
          <p:nvPr/>
        </p:nvSpPr>
        <p:spPr>
          <a:xfrm>
            <a:off x="1028700" y="4633913"/>
            <a:ext cx="1587338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57FFFF"/>
                </a:solidFill>
                <a:latin typeface="Saira"/>
                <a:ea typeface="Saira"/>
                <a:cs typeface="Saira"/>
                <a:sym typeface="Saira"/>
              </a:rPr>
              <a:t>Test Pass Rate</a:t>
            </a:r>
            <a:endParaRPr/>
          </a:p>
        </p:txBody>
      </p:sp>
      <p:sp>
        <p:nvSpPr>
          <p:cNvPr id="904" name="Google Shape;904;p61"/>
          <p:cNvSpPr txBox="1"/>
          <p:nvPr/>
        </p:nvSpPr>
        <p:spPr>
          <a:xfrm>
            <a:off x="1038225" y="5748338"/>
            <a:ext cx="6121466" cy="117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Testing- 92%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Automation Testing- 88%</a:t>
            </a:r>
            <a:endParaRPr/>
          </a:p>
        </p:txBody>
      </p:sp>
      <p:sp>
        <p:nvSpPr>
          <p:cNvPr id="905" name="Google Shape;905;p61"/>
          <p:cNvSpPr txBox="1"/>
          <p:nvPr/>
        </p:nvSpPr>
        <p:spPr>
          <a:xfrm>
            <a:off x="1028700" y="7531418"/>
            <a:ext cx="1587338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57FFFF"/>
                </a:solidFill>
                <a:latin typeface="Saira"/>
                <a:ea typeface="Saira"/>
                <a:cs typeface="Saira"/>
                <a:sym typeface="Saira"/>
              </a:rPr>
              <a:t>Defect Density and Fix Rate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2"/>
          <p:cNvSpPr/>
          <p:nvPr/>
        </p:nvSpPr>
        <p:spPr>
          <a:xfrm>
            <a:off x="7522303" y="7810037"/>
            <a:ext cx="3243395" cy="859500"/>
          </a:xfrm>
          <a:custGeom>
            <a:rect b="b" l="l" r="r" t="t"/>
            <a:pathLst>
              <a:path extrusionOk="0" h="859500" w="3243395">
                <a:moveTo>
                  <a:pt x="0" y="0"/>
                </a:moveTo>
                <a:lnTo>
                  <a:pt x="3243394" y="0"/>
                </a:lnTo>
                <a:lnTo>
                  <a:pt x="3243394" y="859499"/>
                </a:lnTo>
                <a:lnTo>
                  <a:pt x="0" y="859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1" name="Google Shape;911;p62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, 2023</a:t>
            </a:r>
            <a:endParaRPr/>
          </a:p>
        </p:txBody>
      </p:sp>
      <p:sp>
        <p:nvSpPr>
          <p:cNvPr id="912" name="Google Shape;912;p62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/>
          </a:p>
        </p:txBody>
      </p:sp>
      <p:sp>
        <p:nvSpPr>
          <p:cNvPr id="913" name="Google Shape;913;p62"/>
          <p:cNvSpPr txBox="1"/>
          <p:nvPr/>
        </p:nvSpPr>
        <p:spPr>
          <a:xfrm>
            <a:off x="1484526" y="4150703"/>
            <a:ext cx="15318947" cy="130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7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914" name="Google Shape;914;p62"/>
          <p:cNvSpPr txBox="1"/>
          <p:nvPr/>
        </p:nvSpPr>
        <p:spPr>
          <a:xfrm>
            <a:off x="1484526" y="6320107"/>
            <a:ext cx="15318947" cy="4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57FFFF"/>
                </a:solidFill>
                <a:latin typeface="Arial"/>
                <a:ea typeface="Arial"/>
                <a:cs typeface="Arial"/>
                <a:sym typeface="Arial"/>
              </a:rPr>
              <a:t>by Vedant Gupta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3"/>
          <p:cNvSpPr txBox="1"/>
          <p:nvPr/>
        </p:nvSpPr>
        <p:spPr>
          <a:xfrm>
            <a:off x="13326257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7th DEC 2023</a:t>
            </a:r>
            <a:endParaRPr/>
          </a:p>
        </p:txBody>
      </p:sp>
      <p:sp>
        <p:nvSpPr>
          <p:cNvPr id="920" name="Google Shape;920;p63"/>
          <p:cNvSpPr txBox="1"/>
          <p:nvPr/>
        </p:nvSpPr>
        <p:spPr>
          <a:xfrm>
            <a:off x="1028700" y="952500"/>
            <a:ext cx="393304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COLLEGESTREET</a:t>
            </a:r>
            <a:endParaRPr/>
          </a:p>
        </p:txBody>
      </p:sp>
      <p:grpSp>
        <p:nvGrpSpPr>
          <p:cNvPr id="921" name="Google Shape;921;p63"/>
          <p:cNvGrpSpPr/>
          <p:nvPr/>
        </p:nvGrpSpPr>
        <p:grpSpPr>
          <a:xfrm>
            <a:off x="2736967" y="3259868"/>
            <a:ext cx="12814067" cy="4694594"/>
            <a:chOff x="0" y="-19050"/>
            <a:chExt cx="17085423" cy="6259458"/>
          </a:xfrm>
        </p:grpSpPr>
        <p:sp>
          <p:nvSpPr>
            <p:cNvPr id="922" name="Google Shape;922;p63"/>
            <p:cNvSpPr txBox="1"/>
            <p:nvPr/>
          </p:nvSpPr>
          <p:spPr>
            <a:xfrm>
              <a:off x="0" y="-19050"/>
              <a:ext cx="17085423" cy="48763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THAT'S A WRAP!</a:t>
              </a:r>
              <a:endParaRPr/>
            </a:p>
          </p:txBody>
        </p:sp>
        <p:sp>
          <p:nvSpPr>
            <p:cNvPr id="923" name="Google Shape;923;p63"/>
            <p:cNvSpPr txBox="1"/>
            <p:nvPr/>
          </p:nvSpPr>
          <p:spPr>
            <a:xfrm>
              <a:off x="0" y="5615910"/>
              <a:ext cx="17085423" cy="624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57FFFF"/>
                  </a:solidFill>
                  <a:latin typeface="Arial"/>
                  <a:ea typeface="Arial"/>
                  <a:cs typeface="Arial"/>
                  <a:sym typeface="Arial"/>
                </a:rPr>
                <a:t>Thank you for participating.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"/>
          <p:cNvSpPr/>
          <p:nvPr/>
        </p:nvSpPr>
        <p:spPr>
          <a:xfrm>
            <a:off x="1085139" y="3164425"/>
            <a:ext cx="16117723" cy="6769254"/>
          </a:xfrm>
          <a:custGeom>
            <a:rect b="b" l="l" r="r" t="t"/>
            <a:pathLst>
              <a:path extrusionOk="0" h="13364680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3240220"/>
                </a:lnTo>
                <a:cubicBezTo>
                  <a:pt x="31761866" y="13275780"/>
                  <a:pt x="31732658" y="13304989"/>
                  <a:pt x="31697098" y="13304989"/>
                </a:cubicBezTo>
                <a:lnTo>
                  <a:pt x="124460" y="13304989"/>
                </a:lnTo>
                <a:cubicBezTo>
                  <a:pt x="88900" y="13304989"/>
                  <a:pt x="59690" y="13275780"/>
                  <a:pt x="59690" y="13240220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3240220"/>
                </a:lnTo>
                <a:cubicBezTo>
                  <a:pt x="0" y="13308800"/>
                  <a:pt x="55880" y="13364680"/>
                  <a:pt x="124460" y="13364680"/>
                </a:cubicBezTo>
                <a:lnTo>
                  <a:pt x="31697098" y="13364680"/>
                </a:lnTo>
                <a:cubicBezTo>
                  <a:pt x="31765677" y="13364680"/>
                  <a:pt x="31821558" y="13308800"/>
                  <a:pt x="31821558" y="13240220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7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255" name="Google Shape;255;p7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256" name="Google Shape;256;p7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8" name="Google Shape;258;p7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collegestreet.xyz/weworkedhard</a:t>
              </a:r>
              <a:endParaRPr/>
            </a:p>
          </p:txBody>
        </p:sp>
      </p:grpSp>
      <p:grpSp>
        <p:nvGrpSpPr>
          <p:cNvPr id="259" name="Google Shape;259;p7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260" name="Google Shape;260;p7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7"/>
          <p:cNvSpPr/>
          <p:nvPr/>
        </p:nvSpPr>
        <p:spPr>
          <a:xfrm>
            <a:off x="9703674" y="4412115"/>
            <a:ext cx="6979079" cy="977414"/>
          </a:xfrm>
          <a:custGeom>
            <a:rect b="b" l="l" r="r" t="t"/>
            <a:pathLst>
              <a:path extrusionOk="0" h="977414" w="6979079">
                <a:moveTo>
                  <a:pt x="0" y="0"/>
                </a:moveTo>
                <a:lnTo>
                  <a:pt x="6979079" y="0"/>
                </a:lnTo>
                <a:lnTo>
                  <a:pt x="6979079" y="977414"/>
                </a:lnTo>
                <a:lnTo>
                  <a:pt x="0" y="97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7"/>
          <p:cNvSpPr txBox="1"/>
          <p:nvPr/>
        </p:nvSpPr>
        <p:spPr>
          <a:xfrm>
            <a:off x="1359942" y="4203055"/>
            <a:ext cx="7934535" cy="55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3 Iterations, we worked on 84 issues ( 37 closed already, 47 are about to be closed)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solved a total of 17 bugs which are untracked - shoutout to Vedant and Jeet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did manual testing for both backend and frontend code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wrote unit testing for each feature when we were not happy with our manual testing result.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Decided on a new contribution standard to keep everyone in sync with each other work</a:t>
            </a:r>
            <a:endParaRPr/>
          </a:p>
          <a:p>
            <a:pPr indent="-259079" lvl="1" marL="518158" marR="0" rtl="0" algn="l">
              <a:lnSpc>
                <a:spcPct val="151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learned and experimented with new technologies</a:t>
            </a:r>
            <a:endParaRPr/>
          </a:p>
        </p:txBody>
      </p:sp>
      <p:sp>
        <p:nvSpPr>
          <p:cNvPr id="265" name="Google Shape;265;p7"/>
          <p:cNvSpPr txBox="1"/>
          <p:nvPr/>
        </p:nvSpPr>
        <p:spPr>
          <a:xfrm>
            <a:off x="1085139" y="1000803"/>
            <a:ext cx="8209338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"/>
          <p:cNvSpPr/>
          <p:nvPr/>
        </p:nvSpPr>
        <p:spPr>
          <a:xfrm>
            <a:off x="1085139" y="3164425"/>
            <a:ext cx="16117723" cy="6582944"/>
          </a:xfrm>
          <a:custGeom>
            <a:rect b="b" l="l" r="r" t="t"/>
            <a:pathLst>
              <a:path extrusionOk="0" h="12996842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2872382"/>
                </a:lnTo>
                <a:cubicBezTo>
                  <a:pt x="31761866" y="12907942"/>
                  <a:pt x="31732658" y="12937151"/>
                  <a:pt x="31697098" y="12937151"/>
                </a:cubicBezTo>
                <a:lnTo>
                  <a:pt x="124460" y="12937151"/>
                </a:lnTo>
                <a:cubicBezTo>
                  <a:pt x="88900" y="12937151"/>
                  <a:pt x="59690" y="12907942"/>
                  <a:pt x="59690" y="1287238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2872382"/>
                </a:lnTo>
                <a:cubicBezTo>
                  <a:pt x="0" y="12940961"/>
                  <a:pt x="55880" y="12996842"/>
                  <a:pt x="124460" y="12996842"/>
                </a:cubicBezTo>
                <a:lnTo>
                  <a:pt x="31697098" y="12996842"/>
                </a:lnTo>
                <a:cubicBezTo>
                  <a:pt x="31765677" y="12996842"/>
                  <a:pt x="31821558" y="12940961"/>
                  <a:pt x="31821558" y="12872382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8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272" name="Google Shape;272;p8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273" name="Google Shape;273;p8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" name="Google Shape;275;p8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collegestreet.xyz/changelog</a:t>
              </a:r>
              <a:endParaRPr/>
            </a:p>
          </p:txBody>
        </p:sp>
      </p:grpSp>
      <p:grpSp>
        <p:nvGrpSpPr>
          <p:cNvPr id="276" name="Google Shape;276;p8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277" name="Google Shape;277;p8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8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MAJOR RELEASES</a:t>
            </a:r>
            <a:endParaRPr/>
          </a:p>
        </p:txBody>
      </p:sp>
      <p:sp>
        <p:nvSpPr>
          <p:cNvPr id="281" name="Google Shape;281;p8"/>
          <p:cNvSpPr txBox="1"/>
          <p:nvPr/>
        </p:nvSpPr>
        <p:spPr>
          <a:xfrm>
            <a:off x="1616120" y="4293773"/>
            <a:ext cx="12895078" cy="5005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 in-house Authentication system  - by Jeet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Migrated our authentication from Auth0  - by Jeet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Registration REST API - by Aishwarya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Profile Info REST API - By Aishwarya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Registration  restriction to BU email (critical) - by Aishwarya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product REST APIs and Cloudinary CDN  - by Xanthus and Jeet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 code Deployment on Vercel (WIP) - by Xanthus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backend Infra Deployment on DigitalOcean- By Jeet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Redesign create post model - by Vedanth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1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/>
          <p:nvPr/>
        </p:nvSpPr>
        <p:spPr>
          <a:xfrm>
            <a:off x="1085139" y="3164425"/>
            <a:ext cx="16117723" cy="6582944"/>
          </a:xfrm>
          <a:custGeom>
            <a:rect b="b" l="l" r="r" t="t"/>
            <a:pathLst>
              <a:path extrusionOk="0" h="12996842" w="31821558">
                <a:moveTo>
                  <a:pt x="31697098" y="59690"/>
                </a:moveTo>
                <a:cubicBezTo>
                  <a:pt x="31732658" y="59690"/>
                  <a:pt x="31761866" y="88900"/>
                  <a:pt x="31761866" y="124460"/>
                </a:cubicBezTo>
                <a:lnTo>
                  <a:pt x="31761866" y="12872382"/>
                </a:lnTo>
                <a:cubicBezTo>
                  <a:pt x="31761866" y="12907942"/>
                  <a:pt x="31732658" y="12937151"/>
                  <a:pt x="31697098" y="12937151"/>
                </a:cubicBezTo>
                <a:lnTo>
                  <a:pt x="124460" y="12937151"/>
                </a:lnTo>
                <a:cubicBezTo>
                  <a:pt x="88900" y="12937151"/>
                  <a:pt x="59690" y="12907942"/>
                  <a:pt x="59690" y="1287238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31697098" y="59690"/>
                </a:lnTo>
                <a:moveTo>
                  <a:pt x="31697098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2872382"/>
                </a:lnTo>
                <a:cubicBezTo>
                  <a:pt x="0" y="12940961"/>
                  <a:pt x="55880" y="12996842"/>
                  <a:pt x="124460" y="12996842"/>
                </a:cubicBezTo>
                <a:lnTo>
                  <a:pt x="31697098" y="12996842"/>
                </a:lnTo>
                <a:cubicBezTo>
                  <a:pt x="31765677" y="12996842"/>
                  <a:pt x="31821558" y="12940961"/>
                  <a:pt x="31821558" y="12872382"/>
                </a:cubicBezTo>
                <a:lnTo>
                  <a:pt x="31821558" y="124460"/>
                </a:lnTo>
                <a:cubicBezTo>
                  <a:pt x="31821558" y="55880"/>
                  <a:pt x="31765677" y="0"/>
                  <a:pt x="31697098" y="0"/>
                </a:cubicBezTo>
                <a:close/>
              </a:path>
            </a:pathLst>
          </a:custGeom>
          <a:solidFill>
            <a:srgbClr val="57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9"/>
          <p:cNvGrpSpPr/>
          <p:nvPr/>
        </p:nvGrpSpPr>
        <p:grpSpPr>
          <a:xfrm>
            <a:off x="1085139" y="3149402"/>
            <a:ext cx="16117721" cy="829030"/>
            <a:chOff x="0" y="0"/>
            <a:chExt cx="21490296" cy="1105373"/>
          </a:xfrm>
        </p:grpSpPr>
        <p:grpSp>
          <p:nvGrpSpPr>
            <p:cNvPr id="288" name="Google Shape;288;p9"/>
            <p:cNvGrpSpPr/>
            <p:nvPr/>
          </p:nvGrpSpPr>
          <p:grpSpPr>
            <a:xfrm>
              <a:off x="0" y="0"/>
              <a:ext cx="21490296" cy="1105373"/>
              <a:chOff x="0" y="0"/>
              <a:chExt cx="31091640" cy="159922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31750" y="31750"/>
                <a:ext cx="31028140" cy="1535727"/>
              </a:xfrm>
              <a:custGeom>
                <a:rect b="b" l="l" r="r" t="t"/>
                <a:pathLst>
                  <a:path extrusionOk="0" h="1535727" w="31028140">
                    <a:moveTo>
                      <a:pt x="30935433" y="1535727"/>
                    </a:moveTo>
                    <a:lnTo>
                      <a:pt x="92710" y="1535727"/>
                    </a:lnTo>
                    <a:cubicBezTo>
                      <a:pt x="41910" y="1535727"/>
                      <a:pt x="0" y="1493817"/>
                      <a:pt x="0" y="144301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1441747"/>
                    </a:lnTo>
                    <a:cubicBezTo>
                      <a:pt x="31028140" y="1493817"/>
                      <a:pt x="30986233" y="1535727"/>
                      <a:pt x="30935433" y="1535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0" y="0"/>
                <a:ext cx="31091640" cy="1599227"/>
              </a:xfrm>
              <a:custGeom>
                <a:rect b="b" l="l" r="r" t="t"/>
                <a:pathLst>
                  <a:path extrusionOk="0" h="1599227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1474767"/>
                    </a:lnTo>
                    <a:cubicBezTo>
                      <a:pt x="31031951" y="1510327"/>
                      <a:pt x="31002740" y="1539537"/>
                      <a:pt x="30967183" y="1539537"/>
                    </a:cubicBezTo>
                    <a:lnTo>
                      <a:pt x="124460" y="1539537"/>
                    </a:lnTo>
                    <a:cubicBezTo>
                      <a:pt x="88900" y="1539537"/>
                      <a:pt x="59690" y="1510327"/>
                      <a:pt x="59690" y="147476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74767"/>
                    </a:lnTo>
                    <a:cubicBezTo>
                      <a:pt x="0" y="1543347"/>
                      <a:pt x="55880" y="1599227"/>
                      <a:pt x="124460" y="1599227"/>
                    </a:cubicBezTo>
                    <a:lnTo>
                      <a:pt x="30967183" y="1599227"/>
                    </a:lnTo>
                    <a:cubicBezTo>
                      <a:pt x="31035761" y="1599227"/>
                      <a:pt x="31091640" y="1543347"/>
                      <a:pt x="31091640" y="1474767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" name="Google Shape;291;p9"/>
            <p:cNvSpPr txBox="1"/>
            <p:nvPr/>
          </p:nvSpPr>
          <p:spPr>
            <a:xfrm>
              <a:off x="3868465" y="252967"/>
              <a:ext cx="13753368" cy="542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collegestreet.xyz/changelog</a:t>
              </a:r>
              <a:endParaRPr/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1635790" y="3497241"/>
            <a:ext cx="601057" cy="133350"/>
            <a:chOff x="0" y="0"/>
            <a:chExt cx="801409" cy="177800"/>
          </a:xfrm>
        </p:grpSpPr>
        <p:sp>
          <p:nvSpPr>
            <p:cNvPr id="293" name="Google Shape;293;p9"/>
            <p:cNvSpPr/>
            <p:nvPr/>
          </p:nvSpPr>
          <p:spPr>
            <a:xfrm>
              <a:off x="0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11805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23609" y="0"/>
              <a:ext cx="177800" cy="1778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9"/>
          <p:cNvSpPr txBox="1"/>
          <p:nvPr/>
        </p:nvSpPr>
        <p:spPr>
          <a:xfrm>
            <a:off x="1085139" y="1000803"/>
            <a:ext cx="10375209" cy="8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MAJOR RELEASES</a:t>
            </a:r>
            <a:endParaRPr/>
          </a:p>
        </p:txBody>
      </p:sp>
      <p:sp>
        <p:nvSpPr>
          <p:cNvPr id="297" name="Google Shape;297;p9"/>
          <p:cNvSpPr txBox="1"/>
          <p:nvPr/>
        </p:nvSpPr>
        <p:spPr>
          <a:xfrm>
            <a:off x="1635790" y="3944439"/>
            <a:ext cx="12895078" cy="5558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Landing page - by Steve and Nidhi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Implemented Search feature v0 - by Vedant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Login and Registration v0 - by Vedant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Login and Registration - by Vedanth and Steve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page (WIP) - by Nick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Chat feature - by Nick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Filter feature v0 - by Vedant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Create/update/ delete post - by Steve, Nick, Vedant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E2E testing using Cypress- by Nidhi</a:t>
            </a:r>
            <a:endParaRPr/>
          </a:p>
          <a:p>
            <a:pPr indent="-259079" lvl="1" marL="518158" marR="0" rtl="0" algn="l">
              <a:lnSpc>
                <a:spcPct val="184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Pytest  - by Nidhi and Jeet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